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colour-pencils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241626" y="4071943"/>
            <a:ext cx="6616522" cy="1428760"/>
          </a:xfrm>
          <a:prstGeom prst="rect">
            <a:avLst/>
          </a:prstGeom>
        </p:spPr>
      </p:pic>
      <p:pic>
        <p:nvPicPr>
          <p:cNvPr id="9" name="Рисунок 8" descr="colour-pencils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14348" y="2143115"/>
            <a:ext cx="7858180" cy="16266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bordur-deti.jpg"/>
          <p:cNvPicPr>
            <a:picLocks noChangeAspect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0407"/>
            <a:ext cx="9144000" cy="21741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olour-pencils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-32" y="6215082"/>
            <a:ext cx="5143536" cy="642918"/>
          </a:xfrm>
          <a:prstGeom prst="rect">
            <a:avLst/>
          </a:prstGeom>
        </p:spPr>
      </p:pic>
      <p:pic>
        <p:nvPicPr>
          <p:cNvPr id="8" name="Рисунок 7" descr="colour-pencils.jpg"/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5214942" y="6215082"/>
            <a:ext cx="3929090" cy="6429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10041-F57B-4764-A7EE-6C0D4680B622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6243654" cy="1584327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660033"/>
                </a:solidFill>
              </a:rPr>
              <a:t>РИСУЕМ ЖАР – ПТИЦУ</a:t>
            </a:r>
            <a:br>
              <a:rPr lang="ru-RU" sz="4800" dirty="0" smtClean="0">
                <a:solidFill>
                  <a:srgbClr val="660033"/>
                </a:solidFill>
              </a:rPr>
            </a:br>
            <a:r>
              <a:rPr lang="ru-RU" sz="3600" dirty="0" smtClean="0"/>
              <a:t>(чудо – ладошки)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000504"/>
            <a:ext cx="5414978" cy="1638296"/>
          </a:xfrm>
        </p:spPr>
        <p:txBody>
          <a:bodyPr>
            <a:normAutofit/>
          </a:bodyPr>
          <a:lstStyle/>
          <a:p>
            <a:endParaRPr lang="ru-RU" sz="1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0744167_1277389888_zp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2733"/>
            <a:ext cx="3786214" cy="54987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solidFill>
              <a:srgbClr val="FFFF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4000496" y="571480"/>
            <a:ext cx="4929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 «… Вот полночною порой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 Свет разлился над горой,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 Будто полдни наступают: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 Жары-птицы налетают…»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   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П. Ершов «Конёк – горбунок»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3152519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85728"/>
            <a:ext cx="5786478" cy="5786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теперь давайте изобразим </a:t>
            </a:r>
          </a:p>
          <a:p>
            <a:pPr algn="ctr"/>
            <a:r>
              <a:rPr lang="ru-RU" sz="3600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жар – птицу сами</a:t>
            </a:r>
            <a:endParaRPr lang="ru-RU" sz="3600" b="1" spc="3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13574077022775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0166" y="1643050"/>
            <a:ext cx="6673150" cy="3241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2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3353404" y="1252535"/>
            <a:ext cx="4366017" cy="5500726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Положи свою ладошку большим пальцем вверх .</a:t>
            </a:r>
          </a:p>
          <a:p>
            <a:pPr marL="342900" indent="-342900"/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Большой палец – это шея птицы, </a:t>
            </a:r>
          </a:p>
          <a:p>
            <a:pPr marL="342900" indent="-342900"/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 пальчики – хвост.</a:t>
            </a:r>
            <a:endParaRPr lang="ru-RU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2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3374322" y="1252535"/>
            <a:ext cx="4324181" cy="5500726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Нарисуй голову, а между пальчиками добавь «пёрышки» хвоста.</a:t>
            </a:r>
            <a:endParaRPr lang="ru-RU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2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3629068" y="1252535"/>
            <a:ext cx="3814689" cy="5500726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8501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голове нарисуй корону, глаз, клюв.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Нарисуй крыло, ножки.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Нарисуй ветку дерева, на котором сидит Жар – птица.</a:t>
            </a:r>
            <a:endParaRPr lang="ru-RU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2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1965638" y="251135"/>
            <a:ext cx="5069847" cy="7000923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42876" y="71414"/>
            <a:ext cx="8858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теперь возьми краски </a:t>
            </a:r>
          </a:p>
          <a:p>
            <a:pPr algn="ctr"/>
            <a:r>
              <a:rPr lang="ru-RU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прояви свою фантазию </a:t>
            </a:r>
            <a:endParaRPr lang="ru-RU" sz="32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EE342BE921FE345AA2C4E626B6C8027" ma:contentTypeVersion="49" ma:contentTypeDescription="Создание документа." ma:contentTypeScope="" ma:versionID="4202149f9512fb954ac1725619acf4a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AWJJH2MPE6E2-779065247-1569</_dlc_DocId>
    <_dlc_DocIdUrl xmlns="4a252ca3-5a62-4c1c-90a6-29f4710e47f8">
      <Url>http://edu-sps.koiro.local/Sharya/shool4/441/_layouts/15/DocIdRedir.aspx?ID=AWJJH2MPE6E2-779065247-1569</Url>
      <Description>AWJJH2MPE6E2-779065247-1569</Description>
    </_dlc_DocIdUrl>
  </documentManagement>
</p:properties>
</file>

<file path=customXml/itemProps1.xml><?xml version="1.0" encoding="utf-8"?>
<ds:datastoreItem xmlns:ds="http://schemas.openxmlformats.org/officeDocument/2006/customXml" ds:itemID="{C943F0D5-82B6-4CD3-8981-51EB43FFCA86}"/>
</file>

<file path=customXml/itemProps2.xml><?xml version="1.0" encoding="utf-8"?>
<ds:datastoreItem xmlns:ds="http://schemas.openxmlformats.org/officeDocument/2006/customXml" ds:itemID="{51369BB0-57C7-4B77-A072-42799E8A2BDF}"/>
</file>

<file path=customXml/itemProps3.xml><?xml version="1.0" encoding="utf-8"?>
<ds:datastoreItem xmlns:ds="http://schemas.openxmlformats.org/officeDocument/2006/customXml" ds:itemID="{E0E91B10-914F-42C7-A78C-05851B50A7B5}"/>
</file>

<file path=customXml/itemProps4.xml><?xml version="1.0" encoding="utf-8"?>
<ds:datastoreItem xmlns:ds="http://schemas.openxmlformats.org/officeDocument/2006/customXml" ds:itemID="{BC37F57F-1946-4B10-B128-1C66DD5EF0E7}"/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82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РИСУЕМ ЖАР – ПТИЦУ (чудо – ладошки)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 птица</dc:title>
  <dc:subject>изо</dc:subject>
  <dc:creator>corowina</dc:creator>
  <cp:lastModifiedBy>Пользователь Windows</cp:lastModifiedBy>
  <cp:revision>14</cp:revision>
  <dcterms:created xsi:type="dcterms:W3CDTF">2013-03-16T17:10:51Z</dcterms:created>
  <dcterms:modified xsi:type="dcterms:W3CDTF">2019-11-09T05:30:35Z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0x0101004EE342BE921FE345AA2C4E626B6C8027</vt:lpwstr>
  </property>
  <property fmtid="{D5CDD505-2E9C-101B-9397-08002B2CF9AE}" pid="3" name="_dlc_DocIdItemGuid">
    <vt:lpwstr>ab411b03-84cd-4c36-8460-93d07c838f07</vt:lpwstr>
  </property>
</Properties>
</file>