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74" r:id="rId6"/>
    <p:sldId id="275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otvet.mail.ru/question/23334874%20&#1057;&#1082;&#1086;&#1083;&#1100;&#1082;&#1086;" TargetMode="External"/><Relationship Id="rId7" Type="http://schemas.openxmlformats.org/officeDocument/2006/relationships/hyperlink" Target="http://blog.i.ua/community/2647/997111/" TargetMode="External"/><Relationship Id="rId2" Type="http://schemas.openxmlformats.org/officeDocument/2006/relationships/hyperlink" Target="http://readerstore.ru/chimsya-risovat-ptic-i-ryb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andex.ru/images/search?text=%D1%81%D0%B0%D0%BC%D1%8B%D0%B5%20%D0%BA%D1%80%D0%B0%D1%81%D0%B8%D0%B2%D1%8B%D0%B5%20%D1%80%D1%8B%D0%B1%D1%8B%20%D0%B2%20%D0%BC%D0%B8%D1%80%D0%B5%20%D0%B2%D0%B8%D0%BA%D0%B8%D0%BF%D0%B5%D0%B4%D0%B8%D1%8F&amp;stype=image&amp;lr=101538&amp;noreask=1&amp;source=wiz&amp;uinfo=sw-1366-sh-768-ww-1351-wh-624-pd-1-wp-16x9_1366x768-lt-98" TargetMode="External"/><Relationship Id="rId5" Type="http://schemas.openxmlformats.org/officeDocument/2006/relationships/hyperlink" Target="http://yandex.ru/images?uinfo=sw-1366-sh-768-ww-1351-wh-624-pd-1-wp-16x9_1366x768-lt-98" TargetMode="External"/><Relationship Id="rId4" Type="http://schemas.openxmlformats.org/officeDocument/2006/relationships/hyperlink" Target="http://hontos.ru/zchivotnie/samaya-krasivaya-ryiba-v-mir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848600" cy="2286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КРАСИВЫЕ РЫБЫ</a:t>
            </a:r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класс</a:t>
            </a:r>
            <a:b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ГБОУ СОШ №2 п.г.т. Суходол</a:t>
            </a:r>
            <a:b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Денисова Елена Ивановна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57200" y="2514600"/>
            <a:ext cx="8229600" cy="3886200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  <p:pic>
        <p:nvPicPr>
          <p:cNvPr id="6" name="Рисунок 5" descr="виды рыб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38400"/>
            <a:ext cx="9143999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686800" cy="914400"/>
          </a:xfrm>
        </p:spPr>
        <p:txBody>
          <a:bodyPr>
            <a:normAutofit/>
          </a:bodyPr>
          <a:lstStyle/>
          <a:p>
            <a:pPr algn="r"/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РЫБА - КЛОУН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рыба клоун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343400" cy="3486955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29200" y="1447801"/>
            <a:ext cx="3886200" cy="4191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Встречается в теплых водах Тихого океана, Красного моря и Индийского океана . Своеобразное название рыбы происходит от ее веселой окраски и активного поведения.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рыбки клоун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505200"/>
            <a:ext cx="4724400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РЫБА - ПОПУГАЙ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рыба попугай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71601"/>
            <a:ext cx="5791200" cy="4277328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334000" y="1447800"/>
            <a:ext cx="3657600" cy="490712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Названа так из-за своего птичьего клюва, который она использует, чтобы раздавить и съесть мелких беспозвоночных, которые живут в кораллах.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КРАСИВЫЕ РЫБКИ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43rewfsdfx (4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4648200" cy="3105150"/>
          </a:xfrm>
        </p:spPr>
      </p:pic>
      <p:pic>
        <p:nvPicPr>
          <p:cNvPr id="8" name="Содержимое 7" descr="238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143000"/>
            <a:ext cx="4495800" cy="3028950"/>
          </a:xfrm>
        </p:spPr>
      </p:pic>
      <p:pic>
        <p:nvPicPr>
          <p:cNvPr id="9" name="Рисунок 8" descr="41o6X6h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4038600"/>
            <a:ext cx="4495800" cy="2819400"/>
          </a:xfrm>
          <a:prstGeom prst="rect">
            <a:avLst/>
          </a:prstGeom>
        </p:spPr>
      </p:pic>
      <p:pic>
        <p:nvPicPr>
          <p:cNvPr id="10" name="Рисунок 9" descr="67544151_a9_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114800"/>
            <a:ext cx="46482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КРАСИВЫЕ РЫБКИ</a:t>
            </a:r>
            <a:endParaRPr lang="ru-RU" sz="5400" dirty="0"/>
          </a:p>
        </p:txBody>
      </p:sp>
      <p:pic>
        <p:nvPicPr>
          <p:cNvPr id="7" name="Содержимое 6" descr="51139462_img_1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4648200" cy="3009900"/>
          </a:xfrm>
        </p:spPr>
      </p:pic>
      <p:pic>
        <p:nvPicPr>
          <p:cNvPr id="8" name="Содержимое 7" descr="79677738_large_3925073_letychayarib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990600"/>
            <a:ext cx="4495800" cy="3044171"/>
          </a:xfrm>
        </p:spPr>
      </p:pic>
      <p:pic>
        <p:nvPicPr>
          <p:cNvPr id="9" name="Рисунок 8" descr="1275171351_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4038600"/>
            <a:ext cx="4495800" cy="2838450"/>
          </a:xfrm>
          <a:prstGeom prst="rect">
            <a:avLst/>
          </a:prstGeom>
        </p:spPr>
      </p:pic>
      <p:pic>
        <p:nvPicPr>
          <p:cNvPr id="10" name="Рисунок 9" descr="i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962400"/>
            <a:ext cx="464820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КРАСИВЫЕ РЫБКИ</a:t>
            </a:r>
            <a:endParaRPr lang="ru-RU" sz="5400" dirty="0"/>
          </a:p>
        </p:txBody>
      </p:sp>
      <p:pic>
        <p:nvPicPr>
          <p:cNvPr id="7" name="Содержимое 6" descr="fa7949d29c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4648200" cy="2673096"/>
          </a:xfrm>
        </p:spPr>
      </p:pic>
      <p:pic>
        <p:nvPicPr>
          <p:cNvPr id="8" name="Содержимое 7" descr="RoyalDottybackPacific-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3733800"/>
            <a:ext cx="4800600" cy="3124200"/>
          </a:xfrm>
        </p:spPr>
      </p:pic>
      <p:pic>
        <p:nvPicPr>
          <p:cNvPr id="9" name="Рисунок 8" descr="wallpapers_405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1143000"/>
            <a:ext cx="4495800" cy="2667000"/>
          </a:xfrm>
          <a:prstGeom prst="rect">
            <a:avLst/>
          </a:prstGeom>
        </p:spPr>
      </p:pic>
      <p:pic>
        <p:nvPicPr>
          <p:cNvPr id="10" name="Рисунок 9" descr="wallpapers_405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3657600"/>
            <a:ext cx="44958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83820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УЧИМСЯ РИСОВАТЬ РЫБКУ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рисуем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1" y="914400"/>
            <a:ext cx="5943600" cy="5943599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НА УРОКЕ ПОНРАВИЛОСЬ?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ЧЕМУ НАУЧИЛИСЬ?</a:t>
            </a:r>
          </a:p>
          <a:p>
            <a:pPr>
              <a:buNone/>
            </a:pPr>
            <a:endParaRPr lang="ru-RU" sz="40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40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40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4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   карп</a:t>
            </a:r>
          </a:p>
          <a:p>
            <a:pPr>
              <a:buNone/>
            </a:pP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самый большой кар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2895600"/>
            <a:ext cx="5334000" cy="364985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Использованные </a:t>
            </a:r>
            <a:r>
              <a:rPr lang="ru-RU" dirty="0" smtClean="0">
                <a:solidFill>
                  <a:srgbClr val="FF0000"/>
                </a:solidFill>
              </a:rPr>
              <a:t>ресурсы: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u="sng" dirty="0" smtClean="0">
                <a:hlinkClick r:id="rId2"/>
              </a:rPr>
              <a:t>http</a:t>
            </a:r>
            <a:r>
              <a:rPr lang="ru-RU" sz="2800" u="sng" dirty="0" smtClean="0">
                <a:hlinkClick r:id="rId2"/>
              </a:rPr>
              <a:t>://</a:t>
            </a:r>
            <a:r>
              <a:rPr lang="en-US" sz="2800" u="sng" dirty="0" err="1" smtClean="0">
                <a:hlinkClick r:id="rId2"/>
              </a:rPr>
              <a:t>readerstore</a:t>
            </a:r>
            <a:r>
              <a:rPr lang="ru-RU" sz="2800" u="sng" dirty="0" smtClean="0">
                <a:hlinkClick r:id="rId2"/>
              </a:rPr>
              <a:t>.</a:t>
            </a:r>
            <a:r>
              <a:rPr lang="en-US" sz="2800" u="sng" dirty="0" err="1" smtClean="0">
                <a:hlinkClick r:id="rId2"/>
              </a:rPr>
              <a:t>ru</a:t>
            </a:r>
            <a:r>
              <a:rPr lang="ru-RU" sz="2800" u="sng" dirty="0" smtClean="0">
                <a:hlinkClick r:id="rId2"/>
              </a:rPr>
              <a:t>/</a:t>
            </a:r>
            <a:r>
              <a:rPr lang="en-US" sz="2800" u="sng" dirty="0" err="1" smtClean="0">
                <a:hlinkClick r:id="rId2"/>
              </a:rPr>
              <a:t>chimsya</a:t>
            </a:r>
            <a:r>
              <a:rPr lang="ru-RU" sz="2800" u="sng" dirty="0" smtClean="0">
                <a:hlinkClick r:id="rId2"/>
              </a:rPr>
              <a:t>-</a:t>
            </a:r>
            <a:r>
              <a:rPr lang="en-US" sz="2800" u="sng" dirty="0" err="1" smtClean="0">
                <a:hlinkClick r:id="rId2"/>
              </a:rPr>
              <a:t>risovat</a:t>
            </a:r>
            <a:r>
              <a:rPr lang="ru-RU" sz="2800" u="sng" dirty="0" smtClean="0">
                <a:hlinkClick r:id="rId2"/>
              </a:rPr>
              <a:t>-</a:t>
            </a:r>
            <a:r>
              <a:rPr lang="en-US" sz="2800" u="sng" dirty="0" err="1" smtClean="0">
                <a:hlinkClick r:id="rId2"/>
              </a:rPr>
              <a:t>ptic</a:t>
            </a:r>
            <a:r>
              <a:rPr lang="ru-RU" sz="2800" u="sng" dirty="0" smtClean="0">
                <a:hlinkClick r:id="rId2"/>
              </a:rPr>
              <a:t>-</a:t>
            </a:r>
            <a:r>
              <a:rPr lang="en-US" sz="2800" u="sng" dirty="0" err="1" smtClean="0">
                <a:hlinkClick r:id="rId2"/>
              </a:rPr>
              <a:t>i</a:t>
            </a:r>
            <a:r>
              <a:rPr lang="ru-RU" sz="2800" u="sng" dirty="0" smtClean="0">
                <a:hlinkClick r:id="rId2"/>
              </a:rPr>
              <a:t>-</a:t>
            </a:r>
            <a:r>
              <a:rPr lang="en-US" sz="2800" u="sng" dirty="0" err="1" smtClean="0">
                <a:hlinkClick r:id="rId2"/>
              </a:rPr>
              <a:t>ryb</a:t>
            </a:r>
            <a:r>
              <a:rPr lang="ru-RU" sz="2800" u="sng" dirty="0" smtClean="0">
                <a:hlinkClick r:id="rId2"/>
              </a:rPr>
              <a:t>.</a:t>
            </a:r>
            <a:r>
              <a:rPr lang="en-US" sz="2800" u="sng" dirty="0" smtClean="0">
                <a:hlinkClick r:id="rId2"/>
              </a:rPr>
              <a:t>html</a:t>
            </a:r>
            <a:r>
              <a:rPr lang="ru-RU" sz="2800" dirty="0" smtClean="0"/>
              <a:t>  учимся рисовать птиц и рыб </a:t>
            </a:r>
            <a:r>
              <a:rPr lang="en-US" sz="2800" u="sng" dirty="0" err="1" smtClean="0">
                <a:hlinkClick r:id="rId2"/>
              </a:rPr>
              <a:t>readerstore</a:t>
            </a:r>
            <a:r>
              <a:rPr lang="ru-RU" sz="2800" u="sng" dirty="0" smtClean="0">
                <a:hlinkClick r:id="rId2"/>
              </a:rPr>
              <a:t>.</a:t>
            </a:r>
            <a:r>
              <a:rPr lang="en-US" sz="2800" u="sng" dirty="0" err="1" smtClean="0">
                <a:hlinkClick r:id="rId2"/>
              </a:rPr>
              <a:t>ru</a:t>
            </a:r>
            <a:endParaRPr lang="ru-RU" sz="2800" dirty="0" smtClean="0"/>
          </a:p>
          <a:p>
            <a:r>
              <a:rPr lang="ru-RU" sz="2800" dirty="0" smtClean="0">
                <a:hlinkClick r:id="rId3"/>
              </a:rPr>
              <a:t>http://otvet.mail.ru/question/23334874 </a:t>
            </a:r>
            <a:r>
              <a:rPr lang="ru-RU" sz="2800" dirty="0" smtClean="0"/>
              <a:t> Сколько видов рыб на планете? </a:t>
            </a:r>
          </a:p>
          <a:p>
            <a:r>
              <a:rPr lang="ru-RU" sz="2800" u="sng" dirty="0" smtClean="0">
                <a:hlinkClick r:id="rId4"/>
              </a:rPr>
              <a:t>http://hontos.ru/zchivotnie/samaya-krasivaya-ryiba-v-mire</a:t>
            </a:r>
            <a:endParaRPr lang="ru-RU" sz="2800" dirty="0" smtClean="0"/>
          </a:p>
          <a:p>
            <a:r>
              <a:rPr lang="ru-RU" sz="2800" dirty="0" err="1" smtClean="0">
                <a:hlinkClick r:id="rId5"/>
              </a:rPr>
              <a:t>images.yandex.ru</a:t>
            </a:r>
            <a:r>
              <a:rPr lang="ru-RU" sz="2800" dirty="0" smtClean="0"/>
              <a:t> › самые красивые рыбы в мире</a:t>
            </a:r>
            <a:r>
              <a:rPr lang="ru-RU" sz="2800" u="sng" dirty="0" smtClean="0">
                <a:hlinkClick r:id="rId6"/>
              </a:rPr>
              <a:t>   </a:t>
            </a:r>
            <a:r>
              <a:rPr lang="ru-RU" sz="2800" dirty="0" smtClean="0">
                <a:hlinkClick r:id="rId6"/>
              </a:rPr>
              <a:t> </a:t>
            </a:r>
            <a:r>
              <a:rPr lang="ru-RU" sz="2800" u="sng" dirty="0" err="1" smtClean="0">
                <a:hlinkClick r:id="rId6"/>
              </a:rPr>
              <a:t>википедия</a:t>
            </a:r>
            <a:endParaRPr lang="ru-RU" sz="2800" dirty="0" smtClean="0"/>
          </a:p>
          <a:p>
            <a:r>
              <a:rPr lang="ru-RU" sz="2800" dirty="0" smtClean="0">
                <a:hlinkClick r:id="rId7"/>
              </a:rPr>
              <a:t>http://blog.i.ua/community/2647/997111/</a:t>
            </a:r>
            <a:r>
              <a:rPr lang="ru-RU" sz="2800" dirty="0" smtClean="0"/>
              <a:t> самые красивые </a:t>
            </a:r>
            <a:r>
              <a:rPr lang="ru-RU" dirty="0" smtClean="0"/>
              <a:t>рыбы </a:t>
            </a:r>
            <a:r>
              <a:rPr lang="ru-RU" dirty="0" smtClean="0"/>
              <a:t>в мире</a:t>
            </a:r>
            <a:endParaRPr lang="ru-RU" b="1" dirty="0" smtClean="0"/>
          </a:p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708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Ихтиологи считают, что в настоящее время на нашей планете обитают 29600 видов рыб.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виды рыб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35163"/>
            <a:ext cx="9144000" cy="492283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</a:rPr>
              <a:t>ИМПЕРАТОРСКИЙ АНГЕЛ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императорский ангел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6181501" cy="4495800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791200" y="1524001"/>
            <a:ext cx="3352800" cy="4830924"/>
          </a:xfrm>
        </p:spPr>
        <p:txBody>
          <a:bodyPr/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Самая красивая рыба в мире, обитает в тропических морях. Её длина  бывает до 40 сантиметров. Живёт около 14 лет.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РЫБА - ЛЕВ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0_99fe7_2e87b633_X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1322077"/>
            <a:ext cx="6019801" cy="4697723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715000" y="1524001"/>
            <a:ext cx="3276600" cy="4191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Интересна своей внешностью. Очень ядовита. Её шипы могут стать смертельными для многих морских хищников, осмелившихся напасть на нее.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МАНДАРИНКА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1295401"/>
            <a:ext cx="3657600" cy="44196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Обитают в Тихом океане. Название «мандаринок» происходит от их красочного узора, который похож на одежду китайского мандарина. Это донные рыбы.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мандаринка или самая разноцветная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5867400" cy="4572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СПИНОРОГ ПИКАССО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спинорог Пикассо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5181600" cy="54102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295400"/>
            <a:ext cx="4114800" cy="505952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создание, внешне похоже на спортивный кроссовок, тем не менее это может быть самая красивая рыба в мире. </a:t>
            </a:r>
            <a:r>
              <a:rPr lang="ru-RU" sz="2800" dirty="0" smtClean="0"/>
              <a:t>Обитает в тропических районах Тихого и Индийского океанов.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7640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СПИНОРОГ - КЛОУН</a:t>
            </a:r>
            <a:b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спинорог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19200"/>
            <a:ext cx="5410200" cy="4661694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105400" y="1219201"/>
            <a:ext cx="3886200" cy="46482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Обитает в Индийском океане. Имеет очень яркую окраску. Первая колючка их спинного плавника очень острая, как рог. Этот хищник обладает 8-ю мощными зубами, при помощи которых он без труда вскрывает раковины крабов и моллюсков.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/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/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/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/>
            </a:r>
            <a:br>
              <a:rPr lang="ru-RU" sz="5400" dirty="0" smtClean="0">
                <a:solidFill>
                  <a:srgbClr val="FF0000"/>
                </a:solidFill>
              </a:rPr>
            </a:b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дискус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19200"/>
            <a:ext cx="6248400" cy="4819650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019800" y="1219200"/>
            <a:ext cx="2971800" cy="4724401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Его ещё называют «королем Аквариум».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Дискус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является одним из самых красивых тропических рыб.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52600" y="457201"/>
            <a:ext cx="48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ДИСКУС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МАВРИТАНСКИЙ ИДОЛ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05000"/>
            <a:ext cx="5715000" cy="4572000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334000" y="1920085"/>
            <a:ext cx="3657600" cy="4434840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Аквариумная рыба, но за этими рыбами крайне трудно ухаживать.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природе этот вид обитает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индо-тихоокеанском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регионе.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EE342BE921FE345AA2C4E626B6C8027" ma:contentTypeVersion="49" ma:contentTypeDescription="Создание документа." ma:contentTypeScope="" ma:versionID="4202149f9512fb954ac1725619acf4a2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1153093c964433108f50878cc9bfbd9b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AWJJH2MPE6E2-779065247-1568</_dlc_DocId>
    <_dlc_DocIdUrl xmlns="4a252ca3-5a62-4c1c-90a6-29f4710e47f8">
      <Url>http://edu-sps.koiro.local/Sharya/shool4/441/_layouts/15/DocIdRedir.aspx?ID=AWJJH2MPE6E2-779065247-1568</Url>
      <Description>AWJJH2MPE6E2-779065247-1568</Description>
    </_dlc_DocIdUrl>
  </documentManagement>
</p:properties>
</file>

<file path=customXml/itemProps1.xml><?xml version="1.0" encoding="utf-8"?>
<ds:datastoreItem xmlns:ds="http://schemas.openxmlformats.org/officeDocument/2006/customXml" ds:itemID="{7B92D066-73CF-4EF9-92A8-BB382DD72468}"/>
</file>

<file path=customXml/itemProps2.xml><?xml version="1.0" encoding="utf-8"?>
<ds:datastoreItem xmlns:ds="http://schemas.openxmlformats.org/officeDocument/2006/customXml" ds:itemID="{1002BCDB-A1BF-44F1-99F6-3766FEE6D1BE}"/>
</file>

<file path=customXml/itemProps3.xml><?xml version="1.0" encoding="utf-8"?>
<ds:datastoreItem xmlns:ds="http://schemas.openxmlformats.org/officeDocument/2006/customXml" ds:itemID="{144CEE03-317B-4F1B-8FB4-7BEC3EC1F765}"/>
</file>

<file path=customXml/itemProps4.xml><?xml version="1.0" encoding="utf-8"?>
<ds:datastoreItem xmlns:ds="http://schemas.openxmlformats.org/officeDocument/2006/customXml" ds:itemID="{A2F9FA13-2799-4871-B02E-1193A9336880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76</TotalTime>
  <Words>311</Words>
  <Application>Microsoft Office PowerPoint</Application>
  <PresentationFormat>Экран (4:3)</PresentationFormat>
  <Paragraphs>40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КРАСИВЫЕ РЫБЫ 1 класс ГБОУ СОШ №2 п.г.т. Суходол Денисова Елена Ивановна</vt:lpstr>
      <vt:lpstr>Ихтиологи считают, что в настоящее время на нашей планете обитают 29600 видов рыб.</vt:lpstr>
      <vt:lpstr>ИМПЕРАТОРСКИЙ АНГЕЛ</vt:lpstr>
      <vt:lpstr>РЫБА - ЛЕВ</vt:lpstr>
      <vt:lpstr>МАНДАРИНКА</vt:lpstr>
      <vt:lpstr>СПИНОРОГ ПИКАССО</vt:lpstr>
      <vt:lpstr>СПИНОРОГ - КЛОУН </vt:lpstr>
      <vt:lpstr>    </vt:lpstr>
      <vt:lpstr>МАВРИТАНСКИЙ ИДОЛ </vt:lpstr>
      <vt:lpstr>РЫБА - КЛОУН</vt:lpstr>
      <vt:lpstr>РЫБА - ПОПУГАЙ</vt:lpstr>
      <vt:lpstr>КРАСИВЫЕ РЫБКИ</vt:lpstr>
      <vt:lpstr>КРАСИВЫЕ РЫБКИ</vt:lpstr>
      <vt:lpstr>КРАСИВЫЕ РЫБКИ</vt:lpstr>
      <vt:lpstr>УЧИМСЯ РИСОВАТЬ РЫБКУ</vt:lpstr>
      <vt:lpstr>ЧТО НА УРОКЕ ПОНРАВИЛОСЬ?</vt:lpstr>
      <vt:lpstr>Использованные ресурсы: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КРАСИВЫЕ РЫБЫ 1 класс ГБОУ СОШ №2 п.г.т. Суходол Денисова Елена Ивановна</dc:title>
  <dc:creator>1</dc:creator>
  <cp:lastModifiedBy>1</cp:lastModifiedBy>
  <cp:revision>10</cp:revision>
  <dcterms:created xsi:type="dcterms:W3CDTF">2014-11-30T14:05:50Z</dcterms:created>
  <dcterms:modified xsi:type="dcterms:W3CDTF">2014-11-30T15:49:08Z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0x0101004EE342BE921FE345AA2C4E626B6C8027</vt:lpwstr>
  </property>
  <property fmtid="{D5CDD505-2E9C-101B-9397-08002B2CF9AE}" pid="3" name="_dlc_DocIdItemGuid">
    <vt:lpwstr>b35c98b8-d1bc-4076-90db-d8e76f6e1aa7</vt:lpwstr>
  </property>
</Properties>
</file>