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4" r:id="rId7"/>
    <p:sldId id="263" r:id="rId8"/>
    <p:sldId id="266" r:id="rId9"/>
    <p:sldId id="265" r:id="rId10"/>
    <p:sldId id="267" r:id="rId11"/>
    <p:sldId id="268" r:id="rId12"/>
    <p:sldId id="270" r:id="rId13"/>
    <p:sldId id="269" r:id="rId14"/>
    <p:sldId id="271" r:id="rId15"/>
    <p:sldId id="2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703C6-35FC-42B7-957D-CD0F48CA0797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801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2D863-1E4A-4601-872F-893FED414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kwork.ru/pics/t3/67/95376-1.jpg" TargetMode="External"/><Relationship Id="rId13" Type="http://schemas.openxmlformats.org/officeDocument/2006/relationships/hyperlink" Target="http://otvetprost.com/files/styles/article_image/public/umedia/1175/ezhik.jpg?itok=dAYwUiu7" TargetMode="External"/><Relationship Id="rId3" Type="http://schemas.openxmlformats.org/officeDocument/2006/relationships/hyperlink" Target="http://s3.pic4you.ru/allimage/y2013/10-24/12216/3925122.png" TargetMode="External"/><Relationship Id="rId7" Type="http://schemas.openxmlformats.org/officeDocument/2006/relationships/hyperlink" Target="http://i75.beon.ru/89/87/1968789/70/78320070/19.jpeg" TargetMode="External"/><Relationship Id="rId12" Type="http://schemas.openxmlformats.org/officeDocument/2006/relationships/hyperlink" Target="http://otvetprost.com/files/styles/article_image/public/umedia/1175/shag_4.jpg?itok=E-Ihd3M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humbs.dreamstime.com/z/real-grass-silhouette-vector-8449717.jpg" TargetMode="External"/><Relationship Id="rId11" Type="http://schemas.openxmlformats.org/officeDocument/2006/relationships/hyperlink" Target="http://otvetprost.com/files/styles/article_image/public/umedia/1175/shag_3.jpg?itok=-w0l9Q_O" TargetMode="External"/><Relationship Id="rId5" Type="http://schemas.openxmlformats.org/officeDocument/2006/relationships/hyperlink" Target="https://previews.123rf.com/images/katerinamk/katerinamk1202/katerinamk120200008/12248163-Hand-drawn-leafless-tree-on-white-background-Stock-Vector-tree-bare-drawing.jpg" TargetMode="External"/><Relationship Id="rId10" Type="http://schemas.openxmlformats.org/officeDocument/2006/relationships/hyperlink" Target="http://otvetprost.com/files/styles/article_image/public/umedia/1175/shag_2.jpg?itok=w32zIoU8" TargetMode="External"/><Relationship Id="rId4" Type="http://schemas.openxmlformats.org/officeDocument/2006/relationships/hyperlink" Target="http://img-fotki.yandex.ru/get/9068/16969765.1b8/0_87bd9_13bca51d_M.png" TargetMode="External"/><Relationship Id="rId9" Type="http://schemas.openxmlformats.org/officeDocument/2006/relationships/hyperlink" Target="http://otvetprost.com/files/styles/article_image/public/umedia/1175/shag_1.jpg?itok=5pKqcTa_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124744"/>
            <a:ext cx="777686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600" b="1" dirty="0" smtClean="0">
                <a:ln w="19050">
                  <a:solidFill>
                    <a:prstClr val="white"/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Arial" charset="0"/>
              </a:rPr>
              <a:t>Изображать можно линией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 smtClean="0">
              <a:ln w="19050">
                <a:solidFill>
                  <a:prstClr val="white"/>
                </a:solidFill>
                <a:prstDash val="solid"/>
              </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9050">
                  <a:noFill/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Arial" charset="0"/>
              </a:rPr>
              <a:t>Изобразительное искусство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9050">
                  <a:noFill/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Arial" charset="0"/>
              </a:rPr>
              <a:t>1 класс</a:t>
            </a:r>
            <a:endParaRPr lang="ru-RU" sz="2800" b="1" dirty="0">
              <a:ln w="19050">
                <a:noFill/>
                <a:prstDash val="solid"/>
              </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1" y="5301208"/>
            <a:ext cx="5040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cs typeface="Arial" charset="0"/>
              </a:rPr>
              <a:t>Автор </a:t>
            </a:r>
            <a:r>
              <a:rPr lang="ru-RU" sz="1600" b="1" dirty="0" smtClean="0">
                <a:solidFill>
                  <a:srgbClr val="C00000"/>
                </a:solidFill>
                <a:cs typeface="Arial" charset="0"/>
              </a:rPr>
              <a:t> презентации: </a:t>
            </a:r>
            <a:r>
              <a:rPr lang="ru-RU" sz="1600" b="1" dirty="0">
                <a:solidFill>
                  <a:srgbClr val="C00000"/>
                </a:solidFill>
                <a:cs typeface="Arial" charset="0"/>
              </a:rPr>
              <a:t>Фокина Лидия Петровна,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cs typeface="Arial" charset="0"/>
              </a:rPr>
              <a:t>учитель начальных </a:t>
            </a:r>
            <a:r>
              <a:rPr lang="ru-RU" sz="1600" b="1" dirty="0" smtClean="0">
                <a:solidFill>
                  <a:srgbClr val="C00000"/>
                </a:solidFill>
                <a:cs typeface="Arial" charset="0"/>
              </a:rPr>
              <a:t>классов МКОУ </a:t>
            </a:r>
            <a:r>
              <a:rPr lang="ru-RU" sz="1600" b="1" dirty="0">
                <a:solidFill>
                  <a:srgbClr val="C00000"/>
                </a:solidFill>
                <a:cs typeface="Arial" charset="0"/>
              </a:rPr>
              <a:t>«СОШ ст. Евсино»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err="1">
                <a:solidFill>
                  <a:srgbClr val="C00000"/>
                </a:solidFill>
                <a:cs typeface="Arial" charset="0"/>
              </a:rPr>
              <a:t>Искитимского</a:t>
            </a:r>
            <a:r>
              <a:rPr lang="ru-RU" sz="1600" b="1" dirty="0">
                <a:solidFill>
                  <a:srgbClr val="C00000"/>
                </a:solidFill>
                <a:cs typeface="Arial" charset="0"/>
              </a:rPr>
              <a:t> района Новосибирской области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C00000"/>
                </a:solidFill>
                <a:cs typeface="Arial" charset="0"/>
              </a:rPr>
              <a:t>2017</a:t>
            </a:r>
            <a:endParaRPr lang="ru-RU" sz="1600" b="1" dirty="0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b="1" dirty="0" lang="ru-RU" smtClean="0" sz="2800">
                <a:solidFill>
                  <a:schemeClr val="accent2">
                    <a:lumMod val="50000"/>
                  </a:schemeClr>
                </a:solidFill>
              </a:rPr>
              <a:t>Соедините их овалом, чтобы получилась голова</a:t>
            </a:r>
            <a:endParaRPr b="1" dirty="0" lang="ru-RU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ru-RU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b="1" dirty="0"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descr="http://otvetprost.com/files/styles/article_image/public/umedia/1175/shag_2.jpg?itok=w32zIoU8" id="1026" name="Picture 2"/>
          <p:cNvPicPr>
            <a:picLocks noChangeArrowheads="1"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"/>
          <a:stretch/>
        </p:blipFill>
        <p:spPr bwMode="auto">
          <a:xfrm>
            <a:off x="1259633" y="2165675"/>
            <a:ext cx="3482510" cy="278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36797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b="1" dirty="0" lang="ru-RU" smtClean="0" sz="2800">
                <a:solidFill>
                  <a:schemeClr val="accent2">
                    <a:lumMod val="50000"/>
                  </a:schemeClr>
                </a:solidFill>
              </a:rPr>
              <a:t>Нарисуйте ежу нос, глаза и рот</a:t>
            </a:r>
            <a:endParaRPr b="1" dirty="0" lang="ru-RU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ru-RU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b="1" dirty="0"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descr="http://otvetprost.com/files/styles/article_image/public/umedia/1175/shag_3.jpg?itok=-w0l9Q_O" id="2050" name="Picture 2"/>
          <p:cNvPicPr>
            <a:picLocks noChangeArrowheads="1"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38"/>
          <a:stretch/>
        </p:blipFill>
        <p:spPr bwMode="auto">
          <a:xfrm>
            <a:off x="676207" y="2204864"/>
            <a:ext cx="403980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89088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b="1" dirty="0" lang="ru-RU" smtClean="0" sz="2800">
                <a:solidFill>
                  <a:schemeClr val="accent2">
                    <a:lumMod val="50000"/>
                  </a:schemeClr>
                </a:solidFill>
              </a:rPr>
              <a:t>Нарисуйте ему живот</a:t>
            </a:r>
            <a:endParaRPr b="1" dirty="0" lang="ru-RU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ru-RU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b="1" dirty="0"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descr="http://otvetprost.com/files/styles/article_image/public/umedia/1175/shag_3.jpg?itok=-w0l9Q_O" id="9" name="Picture 2"/>
          <p:cNvPicPr>
            <a:picLocks noChangeArrowheads="1"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67"/>
          <a:stretch/>
        </p:blipFill>
        <p:spPr bwMode="auto">
          <a:xfrm>
            <a:off x="1333164" y="2204864"/>
            <a:ext cx="3206017" cy="396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73412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b="1" dirty="0" lang="ru-RU" smtClean="0" sz="2800">
                <a:solidFill>
                  <a:schemeClr val="accent2">
                    <a:lumMod val="50000"/>
                  </a:schemeClr>
                </a:solidFill>
              </a:rPr>
              <a:t>Нарисуйте ежу ручки и ножки</a:t>
            </a:r>
            <a:endParaRPr b="1" dirty="0" lang="ru-RU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ru-RU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b="1" dirty="0"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descr="http://otvetprost.com/files/styles/article_image/public/umedia/1175/shag_4.jpg?itok=E-Ihd3MM" id="3074" name="Picture 2"/>
          <p:cNvPicPr>
            <a:picLocks noChangeArrowheads="1"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1548140" y="2276872"/>
            <a:ext cx="2663820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88236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Осталось нарисовать иголки,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как показано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 рисунке.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Ёжик готов!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14290"/>
            <a:ext cx="777686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Информационные источники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>
                <a:solidFill>
                  <a:srgbClr val="C00000"/>
                </a:solidFill>
                <a:cs typeface="Times New Roman" pitchFamily="18" charset="0"/>
              </a:rPr>
              <a:t>Неменская</a:t>
            </a:r>
            <a:r>
              <a:rPr lang="ru-RU" sz="1400" b="1" dirty="0">
                <a:solidFill>
                  <a:srgbClr val="C00000"/>
                </a:solidFill>
                <a:cs typeface="Times New Roman" pitchFamily="18" charset="0"/>
              </a:rPr>
              <a:t> Л. А. Изобразительное искусство. Ты изображаешь, украшаешь и строишь. 1 класс: учебник для общеобразовательных учреждений. М.: Просвещение, </a:t>
            </a: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2011</a:t>
            </a:r>
            <a:endParaRPr lang="ru-RU" sz="14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Карандаши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u="sng" dirty="0" smtClean="0">
                <a:solidFill>
                  <a:srgbClr val="C00000"/>
                </a:solidFill>
                <a:cs typeface="Times New Roman" pitchFamily="18" charset="0"/>
                <a:hlinkClick r:id="rId3"/>
              </a:rPr>
              <a:t>http</a:t>
            </a:r>
            <a:r>
              <a:rPr lang="en-US" sz="1400" u="sng" dirty="0">
                <a:solidFill>
                  <a:srgbClr val="C00000"/>
                </a:solidFill>
                <a:cs typeface="Times New Roman" pitchFamily="18" charset="0"/>
                <a:hlinkClick r:id="rId3"/>
              </a:rPr>
              <a:t>://</a:t>
            </a:r>
            <a:r>
              <a:rPr lang="en-US" sz="1400" u="sng" dirty="0" smtClean="0">
                <a:solidFill>
                  <a:srgbClr val="C00000"/>
                </a:solidFill>
                <a:cs typeface="Times New Roman" pitchFamily="18" charset="0"/>
                <a:hlinkClick r:id="rId3"/>
              </a:rPr>
              <a:t>s3.pic4you.ru/allimage/y2013/10-24/12216/3925122.png</a:t>
            </a:r>
            <a:r>
              <a:rPr lang="ru-RU" sz="1400" u="sng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Заяц с карандашами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4"/>
              </a:rPr>
              <a:t>http</a:t>
            </a:r>
            <a:r>
              <a:rPr lang="en-US" sz="1400" dirty="0">
                <a:solidFill>
                  <a:srgbClr val="C00000"/>
                </a:solidFill>
                <a:cs typeface="Times New Roman" pitchFamily="18" charset="0"/>
                <a:hlinkClick r:id="rId4"/>
              </a:rPr>
              <a:t>://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4"/>
              </a:rPr>
              <a:t>img-fotki.yandex.ru/get/9068/16969765.1b8/0_87bd9_13bca51d_M.png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Дерево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cs typeface="Times New Roman" pitchFamily="18" charset="0"/>
                <a:hlinkClick r:id="rId5"/>
              </a:rPr>
              <a:t>https://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5"/>
              </a:rPr>
              <a:t>previews.123rf.com/images/katerinamk/katerinamk1202/katerinamk120200008/12248163-Hand-drawn-leafless-tree-on-white-background-Stock-Vector-tree-bare-drawing.jpg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Трава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cs typeface="Times New Roman" pitchFamily="18" charset="0"/>
                <a:hlinkClick r:id="rId6"/>
              </a:rPr>
              <a:t>https://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6"/>
              </a:rPr>
              <a:t>thumbs.dreamstime.com/z/real-grass-silhouette-vector-8449717.jpg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Цветы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cs typeface="Times New Roman" pitchFamily="18" charset="0"/>
                <a:hlinkClick r:id="rId7"/>
              </a:rPr>
              <a:t>http://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7"/>
              </a:rPr>
              <a:t>i75.beon.ru/89/87/1968789/70/78320070/19.jpeg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Пейзаж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cs typeface="Times New Roman" pitchFamily="18" charset="0"/>
                <a:hlinkClick r:id="rId8"/>
              </a:rPr>
              <a:t>https://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  <a:hlinkClick r:id="rId8"/>
              </a:rPr>
              <a:t>kwork.ru/pics/t3/67/95376-1.jpg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C00000"/>
                </a:solidFill>
                <a:cs typeface="Times New Roman" pitchFamily="18" charset="0"/>
              </a:rPr>
              <a:t>Рисуем ёжика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  <a:hlinkClick r:id="rId9"/>
              </a:rPr>
              <a:t>1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  <a:hlinkClick r:id="rId10"/>
              </a:rPr>
              <a:t>2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  <a:hlinkClick r:id="rId11"/>
              </a:rPr>
              <a:t>3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  <a:hlinkClick r:id="rId12"/>
              </a:rPr>
              <a:t>4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  <a:hlinkClick r:id="rId13"/>
              </a:rPr>
              <a:t>5</a:t>
            </a:r>
            <a:r>
              <a:rPr lang="ru-RU" sz="1400" dirty="0" smtClean="0">
                <a:solidFill>
                  <a:srgbClr val="C00000"/>
                </a:solidFill>
                <a:cs typeface="Times New Roman" pitchFamily="18" charset="0"/>
              </a:rPr>
              <a:t>    </a:t>
            </a:r>
            <a:endParaRPr lang="ru-RU" sz="1400" dirty="0">
              <a:solidFill>
                <a:srgbClr val="C00000"/>
              </a:solidFill>
              <a:cs typeface="Times New Roman" pitchFamily="18" charset="0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971600" y="1268760"/>
            <a:ext cx="66967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798750" y="2069432"/>
            <a:ext cx="7334625" cy="1020277"/>
          </a:xfrm>
          <a:custGeom>
            <a:avLst/>
            <a:gdLst>
              <a:gd name="connsiteX0" fmla="*/ 19397 w 7334625"/>
              <a:gd name="connsiteY0" fmla="*/ 779646 h 1020277"/>
              <a:gd name="connsiteX1" fmla="*/ 147 w 7334625"/>
              <a:gd name="connsiteY1" fmla="*/ 664143 h 1020277"/>
              <a:gd name="connsiteX2" fmla="*/ 9772 w 7334625"/>
              <a:gd name="connsiteY2" fmla="*/ 452387 h 1020277"/>
              <a:gd name="connsiteX3" fmla="*/ 38648 w 7334625"/>
              <a:gd name="connsiteY3" fmla="*/ 346509 h 1020277"/>
              <a:gd name="connsiteX4" fmla="*/ 48273 w 7334625"/>
              <a:gd name="connsiteY4" fmla="*/ 298383 h 1020277"/>
              <a:gd name="connsiteX5" fmla="*/ 67524 w 7334625"/>
              <a:gd name="connsiteY5" fmla="*/ 269507 h 1020277"/>
              <a:gd name="connsiteX6" fmla="*/ 86774 w 7334625"/>
              <a:gd name="connsiteY6" fmla="*/ 231006 h 1020277"/>
              <a:gd name="connsiteX7" fmla="*/ 96399 w 7334625"/>
              <a:gd name="connsiteY7" fmla="*/ 192505 h 1020277"/>
              <a:gd name="connsiteX8" fmla="*/ 144526 w 7334625"/>
              <a:gd name="connsiteY8" fmla="*/ 134753 h 1020277"/>
              <a:gd name="connsiteX9" fmla="*/ 183027 w 7334625"/>
              <a:gd name="connsiteY9" fmla="*/ 115503 h 1020277"/>
              <a:gd name="connsiteX10" fmla="*/ 260029 w 7334625"/>
              <a:gd name="connsiteY10" fmla="*/ 96252 h 1020277"/>
              <a:gd name="connsiteX11" fmla="*/ 645039 w 7334625"/>
              <a:gd name="connsiteY11" fmla="*/ 105877 h 1020277"/>
              <a:gd name="connsiteX12" fmla="*/ 722042 w 7334625"/>
              <a:gd name="connsiteY12" fmla="*/ 144379 h 1020277"/>
              <a:gd name="connsiteX13" fmla="*/ 808669 w 7334625"/>
              <a:gd name="connsiteY13" fmla="*/ 202130 h 1020277"/>
              <a:gd name="connsiteX14" fmla="*/ 837545 w 7334625"/>
              <a:gd name="connsiteY14" fmla="*/ 231006 h 1020277"/>
              <a:gd name="connsiteX15" fmla="*/ 876046 w 7334625"/>
              <a:gd name="connsiteY15" fmla="*/ 240631 h 1020277"/>
              <a:gd name="connsiteX16" fmla="*/ 972298 w 7334625"/>
              <a:gd name="connsiteY16" fmla="*/ 327259 h 1020277"/>
              <a:gd name="connsiteX17" fmla="*/ 991549 w 7334625"/>
              <a:gd name="connsiteY17" fmla="*/ 356134 h 1020277"/>
              <a:gd name="connsiteX18" fmla="*/ 1020425 w 7334625"/>
              <a:gd name="connsiteY18" fmla="*/ 423511 h 1020277"/>
              <a:gd name="connsiteX19" fmla="*/ 1030050 w 7334625"/>
              <a:gd name="connsiteY19" fmla="*/ 452387 h 1020277"/>
              <a:gd name="connsiteX20" fmla="*/ 1049301 w 7334625"/>
              <a:gd name="connsiteY20" fmla="*/ 490888 h 1020277"/>
              <a:gd name="connsiteX21" fmla="*/ 1078176 w 7334625"/>
              <a:gd name="connsiteY21" fmla="*/ 558265 h 1020277"/>
              <a:gd name="connsiteX22" fmla="*/ 1087802 w 7334625"/>
              <a:gd name="connsiteY22" fmla="*/ 587141 h 1020277"/>
              <a:gd name="connsiteX23" fmla="*/ 1145553 w 7334625"/>
              <a:gd name="connsiteY23" fmla="*/ 635267 h 1020277"/>
              <a:gd name="connsiteX24" fmla="*/ 1184054 w 7334625"/>
              <a:gd name="connsiteY24" fmla="*/ 664143 h 1020277"/>
              <a:gd name="connsiteX25" fmla="*/ 1251431 w 7334625"/>
              <a:gd name="connsiteY25" fmla="*/ 683393 h 1020277"/>
              <a:gd name="connsiteX26" fmla="*/ 1309183 w 7334625"/>
              <a:gd name="connsiteY26" fmla="*/ 712269 h 1020277"/>
              <a:gd name="connsiteX27" fmla="*/ 1347684 w 7334625"/>
              <a:gd name="connsiteY27" fmla="*/ 731520 h 1020277"/>
              <a:gd name="connsiteX28" fmla="*/ 1463187 w 7334625"/>
              <a:gd name="connsiteY28" fmla="*/ 760395 h 1020277"/>
              <a:gd name="connsiteX29" fmla="*/ 1665317 w 7334625"/>
              <a:gd name="connsiteY29" fmla="*/ 741145 h 1020277"/>
              <a:gd name="connsiteX30" fmla="*/ 1694193 w 7334625"/>
              <a:gd name="connsiteY30" fmla="*/ 731520 h 1020277"/>
              <a:gd name="connsiteX31" fmla="*/ 1742319 w 7334625"/>
              <a:gd name="connsiteY31" fmla="*/ 712269 h 1020277"/>
              <a:gd name="connsiteX32" fmla="*/ 1819322 w 7334625"/>
              <a:gd name="connsiteY32" fmla="*/ 654517 h 1020277"/>
              <a:gd name="connsiteX33" fmla="*/ 1857823 w 7334625"/>
              <a:gd name="connsiteY33" fmla="*/ 625642 h 1020277"/>
              <a:gd name="connsiteX34" fmla="*/ 1877073 w 7334625"/>
              <a:gd name="connsiteY34" fmla="*/ 587141 h 1020277"/>
              <a:gd name="connsiteX35" fmla="*/ 1925199 w 7334625"/>
              <a:gd name="connsiteY35" fmla="*/ 519764 h 1020277"/>
              <a:gd name="connsiteX36" fmla="*/ 1934825 w 7334625"/>
              <a:gd name="connsiteY36" fmla="*/ 490888 h 1020277"/>
              <a:gd name="connsiteX37" fmla="*/ 2002202 w 7334625"/>
              <a:gd name="connsiteY37" fmla="*/ 394635 h 1020277"/>
              <a:gd name="connsiteX38" fmla="*/ 2021452 w 7334625"/>
              <a:gd name="connsiteY38" fmla="*/ 356134 h 1020277"/>
              <a:gd name="connsiteX39" fmla="*/ 2031077 w 7334625"/>
              <a:gd name="connsiteY39" fmla="*/ 317633 h 1020277"/>
              <a:gd name="connsiteX40" fmla="*/ 2059953 w 7334625"/>
              <a:gd name="connsiteY40" fmla="*/ 288757 h 1020277"/>
              <a:gd name="connsiteX41" fmla="*/ 2108079 w 7334625"/>
              <a:gd name="connsiteY41" fmla="*/ 182880 h 1020277"/>
              <a:gd name="connsiteX42" fmla="*/ 2127330 w 7334625"/>
              <a:gd name="connsiteY42" fmla="*/ 154004 h 1020277"/>
              <a:gd name="connsiteX43" fmla="*/ 2156206 w 7334625"/>
              <a:gd name="connsiteY43" fmla="*/ 125128 h 1020277"/>
              <a:gd name="connsiteX44" fmla="*/ 2223583 w 7334625"/>
              <a:gd name="connsiteY44" fmla="*/ 38501 h 1020277"/>
              <a:gd name="connsiteX45" fmla="*/ 2252458 w 7334625"/>
              <a:gd name="connsiteY45" fmla="*/ 28875 h 1020277"/>
              <a:gd name="connsiteX46" fmla="*/ 2550842 w 7334625"/>
              <a:gd name="connsiteY46" fmla="*/ 38501 h 1020277"/>
              <a:gd name="connsiteX47" fmla="*/ 2724096 w 7334625"/>
              <a:gd name="connsiteY47" fmla="*/ 115503 h 1020277"/>
              <a:gd name="connsiteX48" fmla="*/ 2781848 w 7334625"/>
              <a:gd name="connsiteY48" fmla="*/ 163629 h 1020277"/>
              <a:gd name="connsiteX49" fmla="*/ 2801098 w 7334625"/>
              <a:gd name="connsiteY49" fmla="*/ 202130 h 1020277"/>
              <a:gd name="connsiteX50" fmla="*/ 2858850 w 7334625"/>
              <a:gd name="connsiteY50" fmla="*/ 288757 h 1020277"/>
              <a:gd name="connsiteX51" fmla="*/ 2887726 w 7334625"/>
              <a:gd name="connsiteY51" fmla="*/ 317633 h 1020277"/>
              <a:gd name="connsiteX52" fmla="*/ 2935852 w 7334625"/>
              <a:gd name="connsiteY52" fmla="*/ 385010 h 1020277"/>
              <a:gd name="connsiteX53" fmla="*/ 3003229 w 7334625"/>
              <a:gd name="connsiteY53" fmla="*/ 452387 h 1020277"/>
              <a:gd name="connsiteX54" fmla="*/ 3070606 w 7334625"/>
              <a:gd name="connsiteY54" fmla="*/ 529389 h 1020277"/>
              <a:gd name="connsiteX55" fmla="*/ 3080231 w 7334625"/>
              <a:gd name="connsiteY55" fmla="*/ 558265 h 1020277"/>
              <a:gd name="connsiteX56" fmla="*/ 3166858 w 7334625"/>
              <a:gd name="connsiteY56" fmla="*/ 625642 h 1020277"/>
              <a:gd name="connsiteX57" fmla="*/ 3272736 w 7334625"/>
              <a:gd name="connsiteY57" fmla="*/ 664143 h 1020277"/>
              <a:gd name="connsiteX58" fmla="*/ 3301612 w 7334625"/>
              <a:gd name="connsiteY58" fmla="*/ 673768 h 1020277"/>
              <a:gd name="connsiteX59" fmla="*/ 3340113 w 7334625"/>
              <a:gd name="connsiteY59" fmla="*/ 693019 h 1020277"/>
              <a:gd name="connsiteX60" fmla="*/ 3445991 w 7334625"/>
              <a:gd name="connsiteY60" fmla="*/ 712269 h 1020277"/>
              <a:gd name="connsiteX61" fmla="*/ 3580745 w 7334625"/>
              <a:gd name="connsiteY61" fmla="*/ 683393 h 1020277"/>
              <a:gd name="connsiteX62" fmla="*/ 3686623 w 7334625"/>
              <a:gd name="connsiteY62" fmla="*/ 567890 h 1020277"/>
              <a:gd name="connsiteX63" fmla="*/ 3715498 w 7334625"/>
              <a:gd name="connsiteY63" fmla="*/ 539014 h 1020277"/>
              <a:gd name="connsiteX64" fmla="*/ 3763625 w 7334625"/>
              <a:gd name="connsiteY64" fmla="*/ 490888 h 1020277"/>
              <a:gd name="connsiteX65" fmla="*/ 3782875 w 7334625"/>
              <a:gd name="connsiteY65" fmla="*/ 452387 h 1020277"/>
              <a:gd name="connsiteX66" fmla="*/ 3850252 w 7334625"/>
              <a:gd name="connsiteY66" fmla="*/ 385010 h 1020277"/>
              <a:gd name="connsiteX67" fmla="*/ 3888753 w 7334625"/>
              <a:gd name="connsiteY67" fmla="*/ 346509 h 1020277"/>
              <a:gd name="connsiteX68" fmla="*/ 3908004 w 7334625"/>
              <a:gd name="connsiteY68" fmla="*/ 317633 h 1020277"/>
              <a:gd name="connsiteX69" fmla="*/ 3985006 w 7334625"/>
              <a:gd name="connsiteY69" fmla="*/ 240631 h 1020277"/>
              <a:gd name="connsiteX70" fmla="*/ 4042757 w 7334625"/>
              <a:gd name="connsiteY70" fmla="*/ 163629 h 1020277"/>
              <a:gd name="connsiteX71" fmla="*/ 4100509 w 7334625"/>
              <a:gd name="connsiteY71" fmla="*/ 96252 h 1020277"/>
              <a:gd name="connsiteX72" fmla="*/ 4119759 w 7334625"/>
              <a:gd name="connsiteY72" fmla="*/ 57751 h 1020277"/>
              <a:gd name="connsiteX73" fmla="*/ 4196762 w 7334625"/>
              <a:gd name="connsiteY73" fmla="*/ 0 h 1020277"/>
              <a:gd name="connsiteX74" fmla="*/ 4427768 w 7334625"/>
              <a:gd name="connsiteY74" fmla="*/ 9625 h 1020277"/>
              <a:gd name="connsiteX75" fmla="*/ 4485519 w 7334625"/>
              <a:gd name="connsiteY75" fmla="*/ 48126 h 1020277"/>
              <a:gd name="connsiteX76" fmla="*/ 4524021 w 7334625"/>
              <a:gd name="connsiteY76" fmla="*/ 134753 h 1020277"/>
              <a:gd name="connsiteX77" fmla="*/ 4543271 w 7334625"/>
              <a:gd name="connsiteY77" fmla="*/ 173254 h 1020277"/>
              <a:gd name="connsiteX78" fmla="*/ 4552896 w 7334625"/>
              <a:gd name="connsiteY78" fmla="*/ 211755 h 1020277"/>
              <a:gd name="connsiteX79" fmla="*/ 4572147 w 7334625"/>
              <a:gd name="connsiteY79" fmla="*/ 250256 h 1020277"/>
              <a:gd name="connsiteX80" fmla="*/ 4581772 w 7334625"/>
              <a:gd name="connsiteY80" fmla="*/ 279132 h 1020277"/>
              <a:gd name="connsiteX81" fmla="*/ 4591397 w 7334625"/>
              <a:gd name="connsiteY81" fmla="*/ 356134 h 1020277"/>
              <a:gd name="connsiteX82" fmla="*/ 4601023 w 7334625"/>
              <a:gd name="connsiteY82" fmla="*/ 462012 h 1020277"/>
              <a:gd name="connsiteX83" fmla="*/ 4620273 w 7334625"/>
              <a:gd name="connsiteY83" fmla="*/ 539014 h 1020277"/>
              <a:gd name="connsiteX84" fmla="*/ 4629898 w 7334625"/>
              <a:gd name="connsiteY84" fmla="*/ 577515 h 1020277"/>
              <a:gd name="connsiteX85" fmla="*/ 4658774 w 7334625"/>
              <a:gd name="connsiteY85" fmla="*/ 673768 h 1020277"/>
              <a:gd name="connsiteX86" fmla="*/ 4697275 w 7334625"/>
              <a:gd name="connsiteY86" fmla="*/ 750770 h 1020277"/>
              <a:gd name="connsiteX87" fmla="*/ 4783903 w 7334625"/>
              <a:gd name="connsiteY87" fmla="*/ 818147 h 1020277"/>
              <a:gd name="connsiteX88" fmla="*/ 4812778 w 7334625"/>
              <a:gd name="connsiteY88" fmla="*/ 827772 h 1020277"/>
              <a:gd name="connsiteX89" fmla="*/ 4909031 w 7334625"/>
              <a:gd name="connsiteY89" fmla="*/ 866273 h 1020277"/>
              <a:gd name="connsiteX90" fmla="*/ 4937907 w 7334625"/>
              <a:gd name="connsiteY90" fmla="*/ 885524 h 1020277"/>
              <a:gd name="connsiteX91" fmla="*/ 5188164 w 7334625"/>
              <a:gd name="connsiteY91" fmla="*/ 981776 h 1020277"/>
              <a:gd name="connsiteX92" fmla="*/ 5255541 w 7334625"/>
              <a:gd name="connsiteY92" fmla="*/ 1001027 h 1020277"/>
              <a:gd name="connsiteX93" fmla="*/ 5303667 w 7334625"/>
              <a:gd name="connsiteY93" fmla="*/ 1020277 h 1020277"/>
              <a:gd name="connsiteX94" fmla="*/ 5438421 w 7334625"/>
              <a:gd name="connsiteY94" fmla="*/ 991402 h 1020277"/>
              <a:gd name="connsiteX95" fmla="*/ 5476922 w 7334625"/>
              <a:gd name="connsiteY95" fmla="*/ 962526 h 1020277"/>
              <a:gd name="connsiteX96" fmla="*/ 5534673 w 7334625"/>
              <a:gd name="connsiteY96" fmla="*/ 933650 h 1020277"/>
              <a:gd name="connsiteX97" fmla="*/ 5563549 w 7334625"/>
              <a:gd name="connsiteY97" fmla="*/ 914400 h 1020277"/>
              <a:gd name="connsiteX98" fmla="*/ 5659802 w 7334625"/>
              <a:gd name="connsiteY98" fmla="*/ 866273 h 1020277"/>
              <a:gd name="connsiteX99" fmla="*/ 5717553 w 7334625"/>
              <a:gd name="connsiteY99" fmla="*/ 818147 h 1020277"/>
              <a:gd name="connsiteX100" fmla="*/ 5765679 w 7334625"/>
              <a:gd name="connsiteY100" fmla="*/ 760395 h 1020277"/>
              <a:gd name="connsiteX101" fmla="*/ 5804181 w 7334625"/>
              <a:gd name="connsiteY101" fmla="*/ 731520 h 1020277"/>
              <a:gd name="connsiteX102" fmla="*/ 5842682 w 7334625"/>
              <a:gd name="connsiteY102" fmla="*/ 693019 h 1020277"/>
              <a:gd name="connsiteX103" fmla="*/ 5890808 w 7334625"/>
              <a:gd name="connsiteY103" fmla="*/ 654517 h 1020277"/>
              <a:gd name="connsiteX104" fmla="*/ 5919684 w 7334625"/>
              <a:gd name="connsiteY104" fmla="*/ 625642 h 1020277"/>
              <a:gd name="connsiteX105" fmla="*/ 5967810 w 7334625"/>
              <a:gd name="connsiteY105" fmla="*/ 596766 h 1020277"/>
              <a:gd name="connsiteX106" fmla="*/ 6112189 w 7334625"/>
              <a:gd name="connsiteY106" fmla="*/ 500513 h 1020277"/>
              <a:gd name="connsiteX107" fmla="*/ 6275818 w 7334625"/>
              <a:gd name="connsiteY107" fmla="*/ 510139 h 1020277"/>
              <a:gd name="connsiteX108" fmla="*/ 6314319 w 7334625"/>
              <a:gd name="connsiteY108" fmla="*/ 529389 h 1020277"/>
              <a:gd name="connsiteX109" fmla="*/ 6362446 w 7334625"/>
              <a:gd name="connsiteY109" fmla="*/ 548640 h 1020277"/>
              <a:gd name="connsiteX110" fmla="*/ 6420197 w 7334625"/>
              <a:gd name="connsiteY110" fmla="*/ 587141 h 1020277"/>
              <a:gd name="connsiteX111" fmla="*/ 6535701 w 7334625"/>
              <a:gd name="connsiteY111" fmla="*/ 635267 h 1020277"/>
              <a:gd name="connsiteX112" fmla="*/ 6564576 w 7334625"/>
              <a:gd name="connsiteY112" fmla="*/ 654517 h 1020277"/>
              <a:gd name="connsiteX113" fmla="*/ 6593452 w 7334625"/>
              <a:gd name="connsiteY113" fmla="*/ 664143 h 1020277"/>
              <a:gd name="connsiteX114" fmla="*/ 6939962 w 7334625"/>
              <a:gd name="connsiteY114" fmla="*/ 654517 h 1020277"/>
              <a:gd name="connsiteX115" fmla="*/ 6978463 w 7334625"/>
              <a:gd name="connsiteY115" fmla="*/ 625642 h 1020277"/>
              <a:gd name="connsiteX116" fmla="*/ 7074715 w 7334625"/>
              <a:gd name="connsiteY116" fmla="*/ 558265 h 1020277"/>
              <a:gd name="connsiteX117" fmla="*/ 7151717 w 7334625"/>
              <a:gd name="connsiteY117" fmla="*/ 481263 h 1020277"/>
              <a:gd name="connsiteX118" fmla="*/ 7228719 w 7334625"/>
              <a:gd name="connsiteY118" fmla="*/ 385010 h 1020277"/>
              <a:gd name="connsiteX119" fmla="*/ 7267221 w 7334625"/>
              <a:gd name="connsiteY119" fmla="*/ 327259 h 1020277"/>
              <a:gd name="connsiteX120" fmla="*/ 7276846 w 7334625"/>
              <a:gd name="connsiteY120" fmla="*/ 298383 h 1020277"/>
              <a:gd name="connsiteX121" fmla="*/ 7296096 w 7334625"/>
              <a:gd name="connsiteY121" fmla="*/ 269507 h 1020277"/>
              <a:gd name="connsiteX122" fmla="*/ 7305722 w 7334625"/>
              <a:gd name="connsiteY122" fmla="*/ 231006 h 1020277"/>
              <a:gd name="connsiteX123" fmla="*/ 7324972 w 7334625"/>
              <a:gd name="connsiteY123" fmla="*/ 182880 h 1020277"/>
              <a:gd name="connsiteX124" fmla="*/ 7334597 w 7334625"/>
              <a:gd name="connsiteY124" fmla="*/ 105877 h 102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7334625" h="1020277">
                <a:moveTo>
                  <a:pt x="19397" y="779646"/>
                </a:moveTo>
                <a:cubicBezTo>
                  <a:pt x="12980" y="741145"/>
                  <a:pt x="-1625" y="703135"/>
                  <a:pt x="147" y="664143"/>
                </a:cubicBezTo>
                <a:cubicBezTo>
                  <a:pt x="3355" y="593558"/>
                  <a:pt x="2741" y="522695"/>
                  <a:pt x="9772" y="452387"/>
                </a:cubicBezTo>
                <a:cubicBezTo>
                  <a:pt x="17591" y="374201"/>
                  <a:pt x="25985" y="397164"/>
                  <a:pt x="38648" y="346509"/>
                </a:cubicBezTo>
                <a:cubicBezTo>
                  <a:pt x="42616" y="330638"/>
                  <a:pt x="42529" y="313701"/>
                  <a:pt x="48273" y="298383"/>
                </a:cubicBezTo>
                <a:cubicBezTo>
                  <a:pt x="52335" y="287551"/>
                  <a:pt x="61785" y="279551"/>
                  <a:pt x="67524" y="269507"/>
                </a:cubicBezTo>
                <a:cubicBezTo>
                  <a:pt x="74643" y="257049"/>
                  <a:pt x="81736" y="244441"/>
                  <a:pt x="86774" y="231006"/>
                </a:cubicBezTo>
                <a:cubicBezTo>
                  <a:pt x="91419" y="218620"/>
                  <a:pt x="91188" y="204664"/>
                  <a:pt x="96399" y="192505"/>
                </a:cubicBezTo>
                <a:cubicBezTo>
                  <a:pt x="103848" y="175124"/>
                  <a:pt x="130242" y="144956"/>
                  <a:pt x="144526" y="134753"/>
                </a:cubicBezTo>
                <a:cubicBezTo>
                  <a:pt x="156202" y="126413"/>
                  <a:pt x="169839" y="121155"/>
                  <a:pt x="183027" y="115503"/>
                </a:cubicBezTo>
                <a:cubicBezTo>
                  <a:pt x="208929" y="104402"/>
                  <a:pt x="231774" y="101903"/>
                  <a:pt x="260029" y="96252"/>
                </a:cubicBezTo>
                <a:cubicBezTo>
                  <a:pt x="388366" y="99460"/>
                  <a:pt x="517353" y="92576"/>
                  <a:pt x="645039" y="105877"/>
                </a:cubicBezTo>
                <a:cubicBezTo>
                  <a:pt x="673582" y="108850"/>
                  <a:pt x="697434" y="129615"/>
                  <a:pt x="722042" y="144379"/>
                </a:cubicBezTo>
                <a:cubicBezTo>
                  <a:pt x="757946" y="165921"/>
                  <a:pt x="777478" y="175395"/>
                  <a:pt x="808669" y="202130"/>
                </a:cubicBezTo>
                <a:cubicBezTo>
                  <a:pt x="819004" y="210989"/>
                  <a:pt x="825726" y="224252"/>
                  <a:pt x="837545" y="231006"/>
                </a:cubicBezTo>
                <a:cubicBezTo>
                  <a:pt x="849031" y="237569"/>
                  <a:pt x="863212" y="237423"/>
                  <a:pt x="876046" y="240631"/>
                </a:cubicBezTo>
                <a:cubicBezTo>
                  <a:pt x="909186" y="265486"/>
                  <a:pt x="949263" y="292708"/>
                  <a:pt x="972298" y="327259"/>
                </a:cubicBezTo>
                <a:lnTo>
                  <a:pt x="991549" y="356134"/>
                </a:lnTo>
                <a:cubicBezTo>
                  <a:pt x="1014121" y="423853"/>
                  <a:pt x="984743" y="340253"/>
                  <a:pt x="1020425" y="423511"/>
                </a:cubicBezTo>
                <a:cubicBezTo>
                  <a:pt x="1024422" y="432837"/>
                  <a:pt x="1026053" y="443061"/>
                  <a:pt x="1030050" y="452387"/>
                </a:cubicBezTo>
                <a:cubicBezTo>
                  <a:pt x="1035702" y="465575"/>
                  <a:pt x="1042884" y="478054"/>
                  <a:pt x="1049301" y="490888"/>
                </a:cubicBezTo>
                <a:cubicBezTo>
                  <a:pt x="1069331" y="571012"/>
                  <a:pt x="1044942" y="491798"/>
                  <a:pt x="1078176" y="558265"/>
                </a:cubicBezTo>
                <a:cubicBezTo>
                  <a:pt x="1082713" y="567340"/>
                  <a:pt x="1082174" y="578699"/>
                  <a:pt x="1087802" y="587141"/>
                </a:cubicBezTo>
                <a:cubicBezTo>
                  <a:pt x="1104143" y="611653"/>
                  <a:pt x="1122955" y="619126"/>
                  <a:pt x="1145553" y="635267"/>
                </a:cubicBezTo>
                <a:cubicBezTo>
                  <a:pt x="1158607" y="644591"/>
                  <a:pt x="1170126" y="656184"/>
                  <a:pt x="1184054" y="664143"/>
                </a:cubicBezTo>
                <a:cubicBezTo>
                  <a:pt x="1194793" y="670280"/>
                  <a:pt x="1243097" y="681310"/>
                  <a:pt x="1251431" y="683393"/>
                </a:cubicBezTo>
                <a:cubicBezTo>
                  <a:pt x="1306926" y="720390"/>
                  <a:pt x="1253390" y="688358"/>
                  <a:pt x="1309183" y="712269"/>
                </a:cubicBezTo>
                <a:cubicBezTo>
                  <a:pt x="1322371" y="717921"/>
                  <a:pt x="1334362" y="726191"/>
                  <a:pt x="1347684" y="731520"/>
                </a:cubicBezTo>
                <a:cubicBezTo>
                  <a:pt x="1402158" y="753310"/>
                  <a:pt x="1406379" y="750927"/>
                  <a:pt x="1463187" y="760395"/>
                </a:cubicBezTo>
                <a:cubicBezTo>
                  <a:pt x="1550886" y="754914"/>
                  <a:pt x="1593038" y="759214"/>
                  <a:pt x="1665317" y="741145"/>
                </a:cubicBezTo>
                <a:cubicBezTo>
                  <a:pt x="1675160" y="738684"/>
                  <a:pt x="1684693" y="735083"/>
                  <a:pt x="1694193" y="731520"/>
                </a:cubicBezTo>
                <a:cubicBezTo>
                  <a:pt x="1710371" y="725453"/>
                  <a:pt x="1727604" y="721324"/>
                  <a:pt x="1742319" y="712269"/>
                </a:cubicBezTo>
                <a:cubicBezTo>
                  <a:pt x="1769644" y="695453"/>
                  <a:pt x="1793654" y="673768"/>
                  <a:pt x="1819322" y="654517"/>
                </a:cubicBezTo>
                <a:lnTo>
                  <a:pt x="1857823" y="625642"/>
                </a:lnTo>
                <a:cubicBezTo>
                  <a:pt x="1864240" y="612808"/>
                  <a:pt x="1869954" y="599599"/>
                  <a:pt x="1877073" y="587141"/>
                </a:cubicBezTo>
                <a:cubicBezTo>
                  <a:pt x="1888329" y="567442"/>
                  <a:pt x="1912809" y="536284"/>
                  <a:pt x="1925199" y="519764"/>
                </a:cubicBezTo>
                <a:cubicBezTo>
                  <a:pt x="1928408" y="510139"/>
                  <a:pt x="1929898" y="499757"/>
                  <a:pt x="1934825" y="490888"/>
                </a:cubicBezTo>
                <a:cubicBezTo>
                  <a:pt x="1993361" y="385525"/>
                  <a:pt x="1951723" y="475402"/>
                  <a:pt x="2002202" y="394635"/>
                </a:cubicBezTo>
                <a:cubicBezTo>
                  <a:pt x="2009807" y="382468"/>
                  <a:pt x="2016414" y="369569"/>
                  <a:pt x="2021452" y="356134"/>
                </a:cubicBezTo>
                <a:cubicBezTo>
                  <a:pt x="2026097" y="343748"/>
                  <a:pt x="2024514" y="329119"/>
                  <a:pt x="2031077" y="317633"/>
                </a:cubicBezTo>
                <a:cubicBezTo>
                  <a:pt x="2037831" y="305814"/>
                  <a:pt x="2050328" y="298382"/>
                  <a:pt x="2059953" y="288757"/>
                </a:cubicBezTo>
                <a:cubicBezTo>
                  <a:pt x="2073581" y="247874"/>
                  <a:pt x="2079387" y="225917"/>
                  <a:pt x="2108079" y="182880"/>
                </a:cubicBezTo>
                <a:cubicBezTo>
                  <a:pt x="2114496" y="173255"/>
                  <a:pt x="2119924" y="162891"/>
                  <a:pt x="2127330" y="154004"/>
                </a:cubicBezTo>
                <a:cubicBezTo>
                  <a:pt x="2136044" y="143547"/>
                  <a:pt x="2147849" y="135873"/>
                  <a:pt x="2156206" y="125128"/>
                </a:cubicBezTo>
                <a:cubicBezTo>
                  <a:pt x="2176803" y="98646"/>
                  <a:pt x="2193323" y="58675"/>
                  <a:pt x="2223583" y="38501"/>
                </a:cubicBezTo>
                <a:cubicBezTo>
                  <a:pt x="2232025" y="32873"/>
                  <a:pt x="2242833" y="32084"/>
                  <a:pt x="2252458" y="28875"/>
                </a:cubicBezTo>
                <a:cubicBezTo>
                  <a:pt x="2351919" y="32084"/>
                  <a:pt x="2452061" y="26454"/>
                  <a:pt x="2550842" y="38501"/>
                </a:cubicBezTo>
                <a:cubicBezTo>
                  <a:pt x="2560828" y="39719"/>
                  <a:pt x="2709954" y="101361"/>
                  <a:pt x="2724096" y="115503"/>
                </a:cubicBezTo>
                <a:cubicBezTo>
                  <a:pt x="2761152" y="152559"/>
                  <a:pt x="2741646" y="136828"/>
                  <a:pt x="2781848" y="163629"/>
                </a:cubicBezTo>
                <a:cubicBezTo>
                  <a:pt x="2788265" y="176463"/>
                  <a:pt x="2794130" y="189587"/>
                  <a:pt x="2801098" y="202130"/>
                </a:cubicBezTo>
                <a:cubicBezTo>
                  <a:pt x="2818103" y="232740"/>
                  <a:pt x="2836006" y="262105"/>
                  <a:pt x="2858850" y="288757"/>
                </a:cubicBezTo>
                <a:cubicBezTo>
                  <a:pt x="2867709" y="299092"/>
                  <a:pt x="2879012" y="307176"/>
                  <a:pt x="2887726" y="317633"/>
                </a:cubicBezTo>
                <a:cubicBezTo>
                  <a:pt x="2940062" y="380437"/>
                  <a:pt x="2866493" y="308715"/>
                  <a:pt x="2935852" y="385010"/>
                </a:cubicBezTo>
                <a:cubicBezTo>
                  <a:pt x="2957217" y="408512"/>
                  <a:pt x="2985611" y="425959"/>
                  <a:pt x="3003229" y="452387"/>
                </a:cubicBezTo>
                <a:cubicBezTo>
                  <a:pt x="3048147" y="519764"/>
                  <a:pt x="3022479" y="497306"/>
                  <a:pt x="3070606" y="529389"/>
                </a:cubicBezTo>
                <a:cubicBezTo>
                  <a:pt x="3073814" y="539014"/>
                  <a:pt x="3074603" y="549823"/>
                  <a:pt x="3080231" y="558265"/>
                </a:cubicBezTo>
                <a:cubicBezTo>
                  <a:pt x="3095052" y="580496"/>
                  <a:pt x="3149475" y="618689"/>
                  <a:pt x="3166858" y="625642"/>
                </a:cubicBezTo>
                <a:cubicBezTo>
                  <a:pt x="3233818" y="652425"/>
                  <a:pt x="3198602" y="639431"/>
                  <a:pt x="3272736" y="664143"/>
                </a:cubicBezTo>
                <a:cubicBezTo>
                  <a:pt x="3282361" y="667351"/>
                  <a:pt x="3292537" y="669230"/>
                  <a:pt x="3301612" y="673768"/>
                </a:cubicBezTo>
                <a:cubicBezTo>
                  <a:pt x="3314446" y="680185"/>
                  <a:pt x="3326501" y="688482"/>
                  <a:pt x="3340113" y="693019"/>
                </a:cubicBezTo>
                <a:cubicBezTo>
                  <a:pt x="3353566" y="697503"/>
                  <a:pt x="3436295" y="710653"/>
                  <a:pt x="3445991" y="712269"/>
                </a:cubicBezTo>
                <a:cubicBezTo>
                  <a:pt x="3489479" y="707920"/>
                  <a:pt x="3543238" y="714081"/>
                  <a:pt x="3580745" y="683393"/>
                </a:cubicBezTo>
                <a:cubicBezTo>
                  <a:pt x="3646545" y="629556"/>
                  <a:pt x="3638696" y="622664"/>
                  <a:pt x="3686623" y="567890"/>
                </a:cubicBezTo>
                <a:cubicBezTo>
                  <a:pt x="3695587" y="557646"/>
                  <a:pt x="3706784" y="549471"/>
                  <a:pt x="3715498" y="539014"/>
                </a:cubicBezTo>
                <a:cubicBezTo>
                  <a:pt x="3755601" y="490890"/>
                  <a:pt x="3710688" y="526180"/>
                  <a:pt x="3763625" y="490888"/>
                </a:cubicBezTo>
                <a:cubicBezTo>
                  <a:pt x="3770042" y="478054"/>
                  <a:pt x="3773789" y="463492"/>
                  <a:pt x="3782875" y="452387"/>
                </a:cubicBezTo>
                <a:cubicBezTo>
                  <a:pt x="3802988" y="427805"/>
                  <a:pt x="3827793" y="407469"/>
                  <a:pt x="3850252" y="385010"/>
                </a:cubicBezTo>
                <a:cubicBezTo>
                  <a:pt x="3863086" y="372176"/>
                  <a:pt x="3878685" y="361610"/>
                  <a:pt x="3888753" y="346509"/>
                </a:cubicBezTo>
                <a:cubicBezTo>
                  <a:pt x="3895170" y="336884"/>
                  <a:pt x="3900222" y="326193"/>
                  <a:pt x="3908004" y="317633"/>
                </a:cubicBezTo>
                <a:cubicBezTo>
                  <a:pt x="3932421" y="290774"/>
                  <a:pt x="3985006" y="240631"/>
                  <a:pt x="3985006" y="240631"/>
                </a:cubicBezTo>
                <a:cubicBezTo>
                  <a:pt x="4003454" y="185286"/>
                  <a:pt x="3983770" y="229989"/>
                  <a:pt x="4042757" y="163629"/>
                </a:cubicBezTo>
                <a:cubicBezTo>
                  <a:pt x="4141539" y="52500"/>
                  <a:pt x="4007903" y="188858"/>
                  <a:pt x="4100509" y="96252"/>
                </a:cubicBezTo>
                <a:cubicBezTo>
                  <a:pt x="4106926" y="83418"/>
                  <a:pt x="4111150" y="69230"/>
                  <a:pt x="4119759" y="57751"/>
                </a:cubicBezTo>
                <a:cubicBezTo>
                  <a:pt x="4148947" y="18834"/>
                  <a:pt x="4157411" y="19675"/>
                  <a:pt x="4196762" y="0"/>
                </a:cubicBezTo>
                <a:cubicBezTo>
                  <a:pt x="4273764" y="3208"/>
                  <a:pt x="4351748" y="-3045"/>
                  <a:pt x="4427768" y="9625"/>
                </a:cubicBezTo>
                <a:cubicBezTo>
                  <a:pt x="4450589" y="13429"/>
                  <a:pt x="4485519" y="48126"/>
                  <a:pt x="4485519" y="48126"/>
                </a:cubicBezTo>
                <a:cubicBezTo>
                  <a:pt x="4542139" y="133054"/>
                  <a:pt x="4455307" y="-2678"/>
                  <a:pt x="4524021" y="134753"/>
                </a:cubicBezTo>
                <a:cubicBezTo>
                  <a:pt x="4530438" y="147587"/>
                  <a:pt x="4538233" y="159819"/>
                  <a:pt x="4543271" y="173254"/>
                </a:cubicBezTo>
                <a:cubicBezTo>
                  <a:pt x="4547916" y="185640"/>
                  <a:pt x="4548251" y="199369"/>
                  <a:pt x="4552896" y="211755"/>
                </a:cubicBezTo>
                <a:cubicBezTo>
                  <a:pt x="4557934" y="225190"/>
                  <a:pt x="4566495" y="237068"/>
                  <a:pt x="4572147" y="250256"/>
                </a:cubicBezTo>
                <a:cubicBezTo>
                  <a:pt x="4576144" y="259582"/>
                  <a:pt x="4578564" y="269507"/>
                  <a:pt x="4581772" y="279132"/>
                </a:cubicBezTo>
                <a:cubicBezTo>
                  <a:pt x="4584980" y="304799"/>
                  <a:pt x="4588689" y="330409"/>
                  <a:pt x="4591397" y="356134"/>
                </a:cubicBezTo>
                <a:cubicBezTo>
                  <a:pt x="4595107" y="391377"/>
                  <a:pt x="4596627" y="426847"/>
                  <a:pt x="4601023" y="462012"/>
                </a:cubicBezTo>
                <a:cubicBezTo>
                  <a:pt x="4607547" y="514203"/>
                  <a:pt x="4608632" y="498268"/>
                  <a:pt x="4620273" y="539014"/>
                </a:cubicBezTo>
                <a:cubicBezTo>
                  <a:pt x="4623907" y="551734"/>
                  <a:pt x="4627028" y="564601"/>
                  <a:pt x="4629898" y="577515"/>
                </a:cubicBezTo>
                <a:cubicBezTo>
                  <a:pt x="4642274" y="633206"/>
                  <a:pt x="4634123" y="620356"/>
                  <a:pt x="4658774" y="673768"/>
                </a:cubicBezTo>
                <a:cubicBezTo>
                  <a:pt x="4670800" y="699824"/>
                  <a:pt x="4676983" y="730478"/>
                  <a:pt x="4697275" y="750770"/>
                </a:cubicBezTo>
                <a:cubicBezTo>
                  <a:pt x="4722190" y="775685"/>
                  <a:pt x="4749363" y="806634"/>
                  <a:pt x="4783903" y="818147"/>
                </a:cubicBezTo>
                <a:cubicBezTo>
                  <a:pt x="4793528" y="821355"/>
                  <a:pt x="4803703" y="823235"/>
                  <a:pt x="4812778" y="827772"/>
                </a:cubicBezTo>
                <a:cubicBezTo>
                  <a:pt x="4895651" y="869208"/>
                  <a:pt x="4824444" y="849356"/>
                  <a:pt x="4909031" y="866273"/>
                </a:cubicBezTo>
                <a:cubicBezTo>
                  <a:pt x="4918656" y="872690"/>
                  <a:pt x="4927795" y="879906"/>
                  <a:pt x="4937907" y="885524"/>
                </a:cubicBezTo>
                <a:cubicBezTo>
                  <a:pt x="5016009" y="928915"/>
                  <a:pt x="5103139" y="957483"/>
                  <a:pt x="5188164" y="981776"/>
                </a:cubicBezTo>
                <a:cubicBezTo>
                  <a:pt x="5210623" y="988193"/>
                  <a:pt x="5233382" y="993641"/>
                  <a:pt x="5255541" y="1001027"/>
                </a:cubicBezTo>
                <a:cubicBezTo>
                  <a:pt x="5271932" y="1006491"/>
                  <a:pt x="5287625" y="1013860"/>
                  <a:pt x="5303667" y="1020277"/>
                </a:cubicBezTo>
                <a:cubicBezTo>
                  <a:pt x="5348585" y="1010652"/>
                  <a:pt x="5394841" y="1005929"/>
                  <a:pt x="5438421" y="991402"/>
                </a:cubicBezTo>
                <a:cubicBezTo>
                  <a:pt x="5453640" y="986329"/>
                  <a:pt x="5463166" y="970780"/>
                  <a:pt x="5476922" y="962526"/>
                </a:cubicBezTo>
                <a:cubicBezTo>
                  <a:pt x="5495377" y="951453"/>
                  <a:pt x="5515859" y="944102"/>
                  <a:pt x="5534673" y="933650"/>
                </a:cubicBezTo>
                <a:cubicBezTo>
                  <a:pt x="5544785" y="928032"/>
                  <a:pt x="5553364" y="919884"/>
                  <a:pt x="5563549" y="914400"/>
                </a:cubicBezTo>
                <a:cubicBezTo>
                  <a:pt x="5595133" y="897393"/>
                  <a:pt x="5659802" y="866273"/>
                  <a:pt x="5659802" y="866273"/>
                </a:cubicBezTo>
                <a:cubicBezTo>
                  <a:pt x="5744152" y="781920"/>
                  <a:pt x="5637157" y="885142"/>
                  <a:pt x="5717553" y="818147"/>
                </a:cubicBezTo>
                <a:cubicBezTo>
                  <a:pt x="5812175" y="739296"/>
                  <a:pt x="5689957" y="836115"/>
                  <a:pt x="5765679" y="760395"/>
                </a:cubicBezTo>
                <a:cubicBezTo>
                  <a:pt x="5777023" y="749052"/>
                  <a:pt x="5792108" y="742084"/>
                  <a:pt x="5804181" y="731520"/>
                </a:cubicBezTo>
                <a:cubicBezTo>
                  <a:pt x="5817840" y="719569"/>
                  <a:pt x="5829117" y="705077"/>
                  <a:pt x="5842682" y="693019"/>
                </a:cubicBezTo>
                <a:cubicBezTo>
                  <a:pt x="5858037" y="679370"/>
                  <a:pt x="5875347" y="668045"/>
                  <a:pt x="5890808" y="654517"/>
                </a:cubicBezTo>
                <a:cubicBezTo>
                  <a:pt x="5901052" y="645553"/>
                  <a:pt x="5908794" y="633809"/>
                  <a:pt x="5919684" y="625642"/>
                </a:cubicBezTo>
                <a:cubicBezTo>
                  <a:pt x="5934651" y="614417"/>
                  <a:pt x="5951946" y="606681"/>
                  <a:pt x="5967810" y="596766"/>
                </a:cubicBezTo>
                <a:cubicBezTo>
                  <a:pt x="6076369" y="528916"/>
                  <a:pt x="6044384" y="551367"/>
                  <a:pt x="6112189" y="500513"/>
                </a:cubicBezTo>
                <a:cubicBezTo>
                  <a:pt x="6166732" y="503722"/>
                  <a:pt x="6221730" y="502412"/>
                  <a:pt x="6275818" y="510139"/>
                </a:cubicBezTo>
                <a:cubicBezTo>
                  <a:pt x="6290022" y="512168"/>
                  <a:pt x="6301207" y="523562"/>
                  <a:pt x="6314319" y="529389"/>
                </a:cubicBezTo>
                <a:cubicBezTo>
                  <a:pt x="6330108" y="536406"/>
                  <a:pt x="6347278" y="540366"/>
                  <a:pt x="6362446" y="548640"/>
                </a:cubicBezTo>
                <a:cubicBezTo>
                  <a:pt x="6382757" y="559719"/>
                  <a:pt x="6400109" y="575662"/>
                  <a:pt x="6420197" y="587141"/>
                </a:cubicBezTo>
                <a:cubicBezTo>
                  <a:pt x="6489291" y="626623"/>
                  <a:pt x="6478459" y="620957"/>
                  <a:pt x="6535701" y="635267"/>
                </a:cubicBezTo>
                <a:cubicBezTo>
                  <a:pt x="6545326" y="641684"/>
                  <a:pt x="6554229" y="649344"/>
                  <a:pt x="6564576" y="654517"/>
                </a:cubicBezTo>
                <a:cubicBezTo>
                  <a:pt x="6573651" y="659055"/>
                  <a:pt x="6583306" y="664143"/>
                  <a:pt x="6593452" y="664143"/>
                </a:cubicBezTo>
                <a:cubicBezTo>
                  <a:pt x="6709000" y="664143"/>
                  <a:pt x="6824459" y="657726"/>
                  <a:pt x="6939962" y="654517"/>
                </a:cubicBezTo>
                <a:cubicBezTo>
                  <a:pt x="6952796" y="644892"/>
                  <a:pt x="6965321" y="634841"/>
                  <a:pt x="6978463" y="625642"/>
                </a:cubicBezTo>
                <a:cubicBezTo>
                  <a:pt x="6997254" y="612488"/>
                  <a:pt x="7053975" y="577277"/>
                  <a:pt x="7074715" y="558265"/>
                </a:cubicBezTo>
                <a:cubicBezTo>
                  <a:pt x="7101473" y="533737"/>
                  <a:pt x="7128479" y="509149"/>
                  <a:pt x="7151717" y="481263"/>
                </a:cubicBezTo>
                <a:cubicBezTo>
                  <a:pt x="7210114" y="411187"/>
                  <a:pt x="7184809" y="443558"/>
                  <a:pt x="7228719" y="385010"/>
                </a:cubicBezTo>
                <a:cubicBezTo>
                  <a:pt x="7251608" y="316347"/>
                  <a:pt x="7219152" y="399362"/>
                  <a:pt x="7267221" y="327259"/>
                </a:cubicBezTo>
                <a:cubicBezTo>
                  <a:pt x="7272849" y="318817"/>
                  <a:pt x="7272309" y="307458"/>
                  <a:pt x="7276846" y="298383"/>
                </a:cubicBezTo>
                <a:cubicBezTo>
                  <a:pt x="7282019" y="288036"/>
                  <a:pt x="7289679" y="279132"/>
                  <a:pt x="7296096" y="269507"/>
                </a:cubicBezTo>
                <a:cubicBezTo>
                  <a:pt x="7299305" y="256673"/>
                  <a:pt x="7301539" y="243556"/>
                  <a:pt x="7305722" y="231006"/>
                </a:cubicBezTo>
                <a:cubicBezTo>
                  <a:pt x="7311186" y="214615"/>
                  <a:pt x="7320426" y="199549"/>
                  <a:pt x="7324972" y="182880"/>
                </a:cubicBezTo>
                <a:cubicBezTo>
                  <a:pt x="7335652" y="143719"/>
                  <a:pt x="7334597" y="136450"/>
                  <a:pt x="7334597" y="10587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043608" y="3717032"/>
            <a:ext cx="1296144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277369" y="3707407"/>
            <a:ext cx="1728192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62428" y="3707999"/>
            <a:ext cx="2304256" cy="12961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80628" y="68023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прямая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1880" y="1484784"/>
            <a:ext cx="1290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кривая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29006" y="3222986"/>
            <a:ext cx="1553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ломаная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7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Что напоминают линии?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4860756" cy="5243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994122"/>
          </a:xfrm>
        </p:spPr>
        <p:txBody>
          <a:bodyPr/>
          <a:lstStyle/>
          <a:p>
            <a:r>
              <a:rPr b="1" dirty="0" lang="ru-RU" smtClean="0">
                <a:solidFill>
                  <a:schemeClr val="accent2">
                    <a:lumMod val="50000"/>
                  </a:schemeClr>
                </a:solidFill>
              </a:rPr>
              <a:t>Что напоминают линии?</a:t>
            </a:r>
            <a:endParaRPr b="1" dirty="0" lang="ru-RU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932417" y="1052736"/>
            <a:ext cx="6120680" cy="461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1143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Что напоминают линии?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371" y="1268760"/>
            <a:ext cx="4499325" cy="524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Что напоминают линии?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30" y="1470393"/>
            <a:ext cx="605332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2172" y="548680"/>
            <a:ext cx="651014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Рисунок тушью, карандашом или углем называется </a:t>
            </a:r>
            <a:r>
              <a:rPr lang="ru-RU" sz="4400" b="1" i="1" dirty="0">
                <a:solidFill>
                  <a:schemeClr val="accent2">
                    <a:lumMod val="50000"/>
                  </a:schemeClr>
                </a:solidFill>
              </a:rPr>
              <a:t>графикой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sz="4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графических рисунках мы видим изображение линией. </a:t>
            </a:r>
          </a:p>
        </p:txBody>
      </p:sp>
    </p:spTree>
    <p:extLst>
      <p:ext uri="{BB962C8B-B14F-4D97-AF65-F5344CB8AC3E}">
        <p14:creationId xmlns:p14="http://schemas.microsoft.com/office/powerpoint/2010/main" val="30610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Нарисуйте иголки ёжика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с помощью зигзага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9"/>
          <a:stretch/>
        </p:blipFill>
        <p:spPr>
          <a:xfrm>
            <a:off x="693192" y="2022347"/>
            <a:ext cx="5083694" cy="130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052736"/>
            <a:ext cx="2880320" cy="3600400"/>
          </a:xfrm>
        </p:spPr>
        <p:txBody>
          <a:bodyPr anchor="t"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Добавьте ему уши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" y="1052736"/>
            <a:ext cx="4510471" cy="525658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83567" y="260648"/>
            <a:ext cx="4503111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Рисуем ёжика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3192" y="1137807"/>
            <a:ext cx="4464000" cy="5112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6"/>
          <a:stretch/>
        </p:blipFill>
        <p:spPr>
          <a:xfrm>
            <a:off x="1206875" y="2031972"/>
            <a:ext cx="4968551" cy="12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E342BE921FE345AA2C4E626B6C8027" ma:contentTypeVersion="49" ma:contentTypeDescription="Создание документа." ma:contentTypeScope="" ma:versionID="4202149f9512fb954ac1725619acf4a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AWJJH2MPE6E2-779065247-1566</_dlc_DocId>
    <_dlc_DocIdUrl xmlns="4a252ca3-5a62-4c1c-90a6-29f4710e47f8">
      <Url>http://edu-sps.koiro.local/Sharya/shool4/441/_layouts/15/DocIdRedir.aspx?ID=AWJJH2MPE6E2-779065247-1566</Url>
      <Description>AWJJH2MPE6E2-779065247-1566</Description>
    </_dlc_DocIdUrl>
  </documentManagement>
</p:properties>
</file>

<file path=customXml/itemProps1.xml><?xml version="1.0" encoding="utf-8"?>
<ds:datastoreItem xmlns:ds="http://schemas.openxmlformats.org/officeDocument/2006/customXml" ds:itemID="{443C5B41-25D7-4A90-98E3-873C7DAB34D0}"/>
</file>

<file path=customXml/itemProps2.xml><?xml version="1.0" encoding="utf-8"?>
<ds:datastoreItem xmlns:ds="http://schemas.openxmlformats.org/officeDocument/2006/customXml" ds:itemID="{8F42FFFB-4D7F-4A85-BAC5-DA2E8BBB064F}"/>
</file>

<file path=customXml/itemProps3.xml><?xml version="1.0" encoding="utf-8"?>
<ds:datastoreItem xmlns:ds="http://schemas.openxmlformats.org/officeDocument/2006/customXml" ds:itemID="{0BDAAF8A-F1E8-4190-B3F8-86C40BDE9B32}"/>
</file>

<file path=customXml/itemProps4.xml><?xml version="1.0" encoding="utf-8"?>
<ds:datastoreItem xmlns:ds="http://schemas.openxmlformats.org/officeDocument/2006/customXml" ds:itemID="{A1A48CAF-167E-4502-96C8-2128FDC824B3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174</Words>
  <Application>Microsoft Office PowerPoint</Application>
  <PresentationFormat>Экран (4:3)</PresentationFormat>
  <Paragraphs>41</Paragraphs>
  <Slides>15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Что напоминают линии?</vt:lpstr>
      <vt:lpstr>Что напоминают линии?</vt:lpstr>
      <vt:lpstr>Что напоминают линии?</vt:lpstr>
      <vt:lpstr>Что напоминают линии?</vt:lpstr>
      <vt:lpstr>Презентация PowerPoint</vt:lpstr>
      <vt:lpstr>Нарисуйте иголки ёжика  с помощью зигзага</vt:lpstr>
      <vt:lpstr>Добавьте ему уши</vt:lpstr>
      <vt:lpstr>Соедините их овалом, чтобы получилась голова</vt:lpstr>
      <vt:lpstr>Нарисуйте ежу нос, глаза и рот</vt:lpstr>
      <vt:lpstr>Нарисуйте ему живот</vt:lpstr>
      <vt:lpstr>Нарисуйте ежу ручки и ножки</vt:lpstr>
      <vt:lpstr>Осталось нарисовать иголки,  как показано  на рисунке.   Ёжик готов!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класс</dc:title>
  <dc:creator>Фокина Лидия Петровна</dc:creator>
  <cp:keywords>ИЗО</cp:keywords>
  <cp:lastModifiedBy>Фокина Лидия Петровна</cp:lastModifiedBy>
  <cp:revision>14</cp:revision>
  <dcterms:created xsi:type="dcterms:W3CDTF">2014-07-03T08:50:49Z</dcterms:created>
  <dcterms:modified xsi:type="dcterms:W3CDTF">2017-10-01T14:36:05Z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302967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ContentTypeId">
    <vt:lpwstr>0x0101004EE342BE921FE345AA2C4E626B6C8027</vt:lpwstr>
  </property>
  <property fmtid="{D5CDD505-2E9C-101B-9397-08002B2CF9AE}" pid="6" name="_dlc_DocIdItemGuid">
    <vt:lpwstr>5bd5a710-e48e-48a3-bb73-5290151ac21f</vt:lpwstr>
  </property>
</Properties>
</file>