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4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2.xml" ContentType="application/vnd.openxmlformats-officedocument.presentationml.slide+xml"/>
  <Override PartName="/ppt/slides/slide11.xml" ContentType="application/vnd.openxmlformats-officedocument.presentationml.slide+xml"/>
  <Override PartName="/ppt/slides/slide10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.xml" ContentType="application/vnd.openxmlformats-officedocument.presentationml.slide+xml"/>
  <Override PartName="/ppt/slides/slide5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8" r:id="rId2"/>
    <p:sldId id="260" r:id="rId3"/>
    <p:sldId id="261" r:id="rId4"/>
    <p:sldId id="262" r:id="rId5"/>
    <p:sldId id="263" r:id="rId6"/>
    <p:sldId id="272" r:id="rId7"/>
    <p:sldId id="264" r:id="rId8"/>
    <p:sldId id="265" r:id="rId9"/>
    <p:sldId id="267" r:id="rId10"/>
    <p:sldId id="266" r:id="rId11"/>
    <p:sldId id="259" r:id="rId12"/>
    <p:sldId id="271" r:id="rId13"/>
    <p:sldId id="270" r:id="rId14"/>
    <p:sldId id="269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customXml" Target="../customXml/item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ustomXml" Target="../customXml/item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6CEDE-941A-4750-AC75-A63967264088}" type="datetimeFigureOut">
              <a:rPr lang="ru-RU" smtClean="0"/>
              <a:pPr/>
              <a:t>30.01.2020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ECFEC-33DF-4645-BE2E-F87AAB58A91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6CEDE-941A-4750-AC75-A63967264088}" type="datetimeFigureOut">
              <a:rPr lang="ru-RU" smtClean="0"/>
              <a:pPr/>
              <a:t>30.01.2020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ECFEC-33DF-4645-BE2E-F87AAB58A91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6CEDE-941A-4750-AC75-A63967264088}" type="datetimeFigureOut">
              <a:rPr lang="ru-RU" smtClean="0"/>
              <a:pPr/>
              <a:t>30.01.2020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ECFEC-33DF-4645-BE2E-F87AAB58A91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6CEDE-941A-4750-AC75-A63967264088}" type="datetimeFigureOut">
              <a:rPr lang="ru-RU" smtClean="0"/>
              <a:pPr/>
              <a:t>30.01.2020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ECFEC-33DF-4645-BE2E-F87AAB58A91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6CEDE-941A-4750-AC75-A63967264088}" type="datetimeFigureOut">
              <a:rPr lang="ru-RU" smtClean="0"/>
              <a:pPr/>
              <a:t>30.01.2020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ECFEC-33DF-4645-BE2E-F87AAB58A91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6CEDE-941A-4750-AC75-A63967264088}" type="datetimeFigureOut">
              <a:rPr lang="ru-RU" smtClean="0"/>
              <a:pPr/>
              <a:t>30.01.2020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ECFEC-33DF-4645-BE2E-F87AAB58A91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6CEDE-941A-4750-AC75-A63967264088}" type="datetimeFigureOut">
              <a:rPr lang="ru-RU" smtClean="0"/>
              <a:pPr/>
              <a:t>30.01.2020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ECFEC-33DF-4645-BE2E-F87AAB58A91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6CEDE-941A-4750-AC75-A63967264088}" type="datetimeFigureOut">
              <a:rPr lang="ru-RU" smtClean="0"/>
              <a:pPr/>
              <a:t>30.01.2020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ECFEC-33DF-4645-BE2E-F87AAB58A91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6CEDE-941A-4750-AC75-A63967264088}" type="datetimeFigureOut">
              <a:rPr lang="ru-RU" smtClean="0"/>
              <a:pPr/>
              <a:t>30.01.2020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ECFEC-33DF-4645-BE2E-F87AAB58A91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6CEDE-941A-4750-AC75-A63967264088}" type="datetimeFigureOut">
              <a:rPr lang="ru-RU" smtClean="0"/>
              <a:pPr/>
              <a:t>30.01.2020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ECFEC-33DF-4645-BE2E-F87AAB58A91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6CEDE-941A-4750-AC75-A63967264088}" type="datetimeFigureOut">
              <a:rPr lang="ru-RU" smtClean="0"/>
              <a:pPr/>
              <a:t>30.01.2020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ECFEC-33DF-4645-BE2E-F87AAB58A91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66CEDE-941A-4750-AC75-A63967264088}" type="datetimeFigureOut">
              <a:rPr lang="ru-RU" smtClean="0"/>
              <a:pPr/>
              <a:t>30.01.2020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5ECFEC-33DF-4645-BE2E-F87AAB58A91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slideLayout" Target="../slideLayouts/slideLayout1.xml"/><Relationship Id="rId1" Type="http://schemas.openxmlformats.org/officeDocument/2006/relationships/audio" Target="file:///C:\Documents%20and%20Settings\Admin\&#1052;&#1086;&#1080;%20&#1076;&#1086;&#1082;&#1091;&#1084;&#1077;&#1085;&#1090;&#1099;\Downloads\Bulat+Okudzhava+Davayte+vosklicat+Davayte+vosklicat+drug+drug.mp3" TargetMode="External"/><Relationship Id="rId4" Type="http://schemas.openxmlformats.org/officeDocument/2006/relationships/image" Target="../media/image9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slideLayout" Target="../slideLayouts/slideLayout1.xml"/><Relationship Id="rId1" Type="http://schemas.openxmlformats.org/officeDocument/2006/relationships/audio" Target="file:///C:\Documents%20and%20Settings\Admin\&#1052;&#1086;&#1080;%20&#1076;&#1086;&#1082;&#1091;&#1084;&#1077;&#1085;&#1090;&#1099;\Downloads\Nikolay+Baskov+My+zhelaem+schast+ya+vam.mp3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losev-library.ru/file/0609201535_1_bentam.jpg" TargetMode="External"/><Relationship Id="rId2" Type="http://schemas.openxmlformats.org/officeDocument/2006/relationships/hyperlink" Target="http://fb.ru/misc/i/gallery/6836/67582.jpg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www.manwb.ru/pub/Pictures-Articles/Articles341-360/357_avrel_1.jpg" TargetMode="External"/><Relationship Id="rId5" Type="http://schemas.openxmlformats.org/officeDocument/2006/relationships/hyperlink" Target="http://cs5039.vk.me/g226926/a_16061315.jpg" TargetMode="External"/><Relationship Id="rId4" Type="http://schemas.openxmlformats.org/officeDocument/2006/relationships/hyperlink" Target="http://im4-tub-ru.yandex.net/i?id=287681750-59-72&amp;n=21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42910" y="2492896"/>
            <a:ext cx="8001056" cy="1705392"/>
          </a:xfrm>
          <a:solidFill>
            <a:schemeClr val="accent6">
              <a:lumMod val="20000"/>
              <a:lumOff val="80000"/>
            </a:schemeClr>
          </a:solidFill>
          <a:ln w="5715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b">
            <a:normAutofit/>
          </a:bodyPr>
          <a:lstStyle/>
          <a:p>
            <a:r>
              <a:rPr lang="ru-RU" sz="4400" dirty="0" smtClean="0">
                <a:solidFill>
                  <a:schemeClr val="tx1"/>
                </a:solidFill>
              </a:rPr>
              <a:t>Будьте добрыми,</a:t>
            </a:r>
          </a:p>
          <a:p>
            <a:r>
              <a:rPr lang="ru-RU" sz="4400" dirty="0" smtClean="0">
                <a:solidFill>
                  <a:schemeClr val="tx1"/>
                </a:solidFill>
              </a:rPr>
              <a:t> человечными</a:t>
            </a:r>
            <a:r>
              <a:rPr lang="ru-RU" sz="4400" dirty="0" smtClean="0">
                <a:solidFill>
                  <a:schemeClr val="tx1"/>
                </a:solidFill>
              </a:rPr>
              <a:t>.</a:t>
            </a:r>
            <a:endParaRPr lang="ru-RU" sz="4400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357167"/>
            <a:ext cx="7772400" cy="642941"/>
          </a:xfrm>
          <a:solidFill>
            <a:schemeClr val="accent6">
              <a:lumMod val="20000"/>
              <a:lumOff val="80000"/>
            </a:schemeClr>
          </a:solidFill>
          <a:ln w="57150">
            <a:solidFill>
              <a:schemeClr val="accent6">
                <a:lumMod val="75000"/>
              </a:schemeClr>
            </a:solidFill>
          </a:ln>
        </p:spPr>
        <p:txBody>
          <a:bodyPr>
            <a:normAutofit fontScale="90000"/>
          </a:bodyPr>
          <a:lstStyle/>
          <a:p>
            <a:r>
              <a:rPr lang="ru-RU" dirty="0" smtClean="0"/>
              <a:t>Давайте споём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71538" y="1285860"/>
            <a:ext cx="7572428" cy="5143536"/>
          </a:xfrm>
          <a:solidFill>
            <a:schemeClr val="accent6">
              <a:lumMod val="20000"/>
              <a:lumOff val="80000"/>
            </a:schemeClr>
          </a:solidFill>
          <a:ln w="57150">
            <a:solidFill>
              <a:schemeClr val="accent6">
                <a:lumMod val="75000"/>
              </a:schemeClr>
            </a:solidFill>
          </a:ln>
        </p:spPr>
        <p:txBody>
          <a:bodyPr>
            <a:noAutofit/>
          </a:bodyPr>
          <a:lstStyle/>
          <a:p>
            <a:pPr algn="l"/>
            <a:r>
              <a:rPr lang="ru-RU" sz="2400" dirty="0" smtClean="0">
                <a:solidFill>
                  <a:schemeClr val="tx1"/>
                </a:solidFill>
              </a:rPr>
              <a:t>Давайте восклицать, друг другом восхищаться,</a:t>
            </a:r>
            <a:br>
              <a:rPr lang="ru-RU" sz="2400" dirty="0" smtClean="0">
                <a:solidFill>
                  <a:schemeClr val="tx1"/>
                </a:solidFill>
              </a:rPr>
            </a:br>
            <a:r>
              <a:rPr lang="ru-RU" sz="2400" dirty="0" smtClean="0">
                <a:solidFill>
                  <a:schemeClr val="tx1"/>
                </a:solidFill>
              </a:rPr>
              <a:t>Высокопарных слов не надо опасаться.</a:t>
            </a:r>
            <a:br>
              <a:rPr lang="ru-RU" sz="2400" dirty="0" smtClean="0">
                <a:solidFill>
                  <a:schemeClr val="tx1"/>
                </a:solidFill>
              </a:rPr>
            </a:br>
            <a:r>
              <a:rPr lang="ru-RU" sz="2400" dirty="0" smtClean="0">
                <a:solidFill>
                  <a:schemeClr val="tx1"/>
                </a:solidFill>
              </a:rPr>
              <a:t>Давайте говорить друг другу комплименты -</a:t>
            </a:r>
            <a:br>
              <a:rPr lang="ru-RU" sz="2400" dirty="0" smtClean="0">
                <a:solidFill>
                  <a:schemeClr val="tx1"/>
                </a:solidFill>
              </a:rPr>
            </a:br>
            <a:r>
              <a:rPr lang="ru-RU" sz="2400" dirty="0" smtClean="0">
                <a:solidFill>
                  <a:schemeClr val="tx1"/>
                </a:solidFill>
              </a:rPr>
              <a:t>Ведь это все любви счастливые моменты.</a:t>
            </a:r>
            <a:br>
              <a:rPr lang="ru-RU" sz="2400" dirty="0" smtClean="0">
                <a:solidFill>
                  <a:schemeClr val="tx1"/>
                </a:solidFill>
              </a:rPr>
            </a:br>
            <a:r>
              <a:rPr lang="ru-RU" sz="2400" dirty="0" smtClean="0">
                <a:solidFill>
                  <a:schemeClr val="tx1"/>
                </a:solidFill>
              </a:rPr>
              <a:t/>
            </a:r>
            <a:br>
              <a:rPr lang="ru-RU" sz="2400" dirty="0" smtClean="0">
                <a:solidFill>
                  <a:schemeClr val="tx1"/>
                </a:solidFill>
              </a:rPr>
            </a:br>
            <a:r>
              <a:rPr lang="ru-RU" sz="2400" dirty="0" smtClean="0">
                <a:solidFill>
                  <a:schemeClr val="tx1"/>
                </a:solidFill>
              </a:rPr>
              <a:t>Давайте горевать и плакать откровенно</a:t>
            </a:r>
            <a:br>
              <a:rPr lang="ru-RU" sz="2400" dirty="0" smtClean="0">
                <a:solidFill>
                  <a:schemeClr val="tx1"/>
                </a:solidFill>
              </a:rPr>
            </a:br>
            <a:r>
              <a:rPr lang="ru-RU" sz="2400" dirty="0" smtClean="0">
                <a:solidFill>
                  <a:schemeClr val="tx1"/>
                </a:solidFill>
              </a:rPr>
              <a:t>То вместе, то поврозь, а то попеременно.</a:t>
            </a:r>
            <a:br>
              <a:rPr lang="ru-RU" sz="2400" dirty="0" smtClean="0">
                <a:solidFill>
                  <a:schemeClr val="tx1"/>
                </a:solidFill>
              </a:rPr>
            </a:br>
            <a:r>
              <a:rPr lang="ru-RU" sz="2400" dirty="0" smtClean="0">
                <a:solidFill>
                  <a:schemeClr val="tx1"/>
                </a:solidFill>
              </a:rPr>
              <a:t>Не нужно придавать значения злословью -</a:t>
            </a:r>
            <a:br>
              <a:rPr lang="ru-RU" sz="2400" dirty="0" smtClean="0">
                <a:solidFill>
                  <a:schemeClr val="tx1"/>
                </a:solidFill>
              </a:rPr>
            </a:br>
            <a:r>
              <a:rPr lang="ru-RU" sz="2400" dirty="0" smtClean="0">
                <a:solidFill>
                  <a:schemeClr val="tx1"/>
                </a:solidFill>
              </a:rPr>
              <a:t>Поскольку грусть всегда соседствует с любовью.</a:t>
            </a:r>
            <a:br>
              <a:rPr lang="ru-RU" sz="2400" dirty="0" smtClean="0">
                <a:solidFill>
                  <a:schemeClr val="tx1"/>
                </a:solidFill>
              </a:rPr>
            </a:br>
            <a:r>
              <a:rPr lang="ru-RU" sz="2400" dirty="0" smtClean="0">
                <a:solidFill>
                  <a:schemeClr val="tx1"/>
                </a:solidFill>
              </a:rPr>
              <a:t/>
            </a:r>
            <a:br>
              <a:rPr lang="ru-RU" sz="2400" dirty="0" smtClean="0">
                <a:solidFill>
                  <a:schemeClr val="tx1"/>
                </a:solidFill>
              </a:rPr>
            </a:br>
            <a:r>
              <a:rPr lang="ru-RU" sz="2400" dirty="0" smtClean="0">
                <a:solidFill>
                  <a:schemeClr val="tx1"/>
                </a:solidFill>
              </a:rPr>
              <a:t>Давайте понимать друг друга с полуслова,</a:t>
            </a:r>
            <a:br>
              <a:rPr lang="ru-RU" sz="2400" dirty="0" smtClean="0">
                <a:solidFill>
                  <a:schemeClr val="tx1"/>
                </a:solidFill>
              </a:rPr>
            </a:br>
            <a:r>
              <a:rPr lang="ru-RU" sz="2400" dirty="0" smtClean="0">
                <a:solidFill>
                  <a:schemeClr val="tx1"/>
                </a:solidFill>
              </a:rPr>
              <a:t>Чтоб, ошибившись раз, не ошибиться снова.</a:t>
            </a:r>
            <a:br>
              <a:rPr lang="ru-RU" sz="2400" dirty="0" smtClean="0">
                <a:solidFill>
                  <a:schemeClr val="tx1"/>
                </a:solidFill>
              </a:rPr>
            </a:br>
            <a:r>
              <a:rPr lang="ru-RU" sz="2400" dirty="0" smtClean="0">
                <a:solidFill>
                  <a:schemeClr val="tx1"/>
                </a:solidFill>
              </a:rPr>
              <a:t>Давайте жить, во всем другу потакая, -</a:t>
            </a:r>
            <a:br>
              <a:rPr lang="ru-RU" sz="2400" dirty="0" smtClean="0">
                <a:solidFill>
                  <a:schemeClr val="tx1"/>
                </a:solidFill>
              </a:rPr>
            </a:br>
            <a:r>
              <a:rPr lang="ru-RU" sz="2400" dirty="0" smtClean="0">
                <a:solidFill>
                  <a:schemeClr val="tx1"/>
                </a:solidFill>
              </a:rPr>
              <a:t>Тем более, что жизнь короткая такая.</a:t>
            </a:r>
            <a:endParaRPr lang="ru-RU" sz="2400" dirty="0">
              <a:solidFill>
                <a:schemeClr val="tx1"/>
              </a:solidFill>
            </a:endParaRPr>
          </a:p>
        </p:txBody>
      </p:sp>
      <p:pic>
        <p:nvPicPr>
          <p:cNvPr id="7170" name="Picture 2" descr="http://svirel.org/wp-content/uploads/2015/02/1359140463_vys22_311-150x15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43768" y="4929198"/>
            <a:ext cx="1428750" cy="1428750"/>
          </a:xfrm>
          <a:prstGeom prst="rect">
            <a:avLst/>
          </a:prstGeom>
          <a:noFill/>
          <a:ln w="57150">
            <a:solidFill>
              <a:schemeClr val="accent6">
                <a:lumMod val="75000"/>
              </a:schemeClr>
            </a:solidFill>
          </a:ln>
        </p:spPr>
      </p:pic>
      <p:pic>
        <p:nvPicPr>
          <p:cNvPr id="5" name="Bulat+Okudzhava+Davayte+vosklicat+Davayte+vosklicat+drug+drug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4419600" y="3276600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98575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428605"/>
            <a:ext cx="7772400" cy="1000131"/>
          </a:xfrm>
          <a:solidFill>
            <a:schemeClr val="accent6">
              <a:lumMod val="20000"/>
              <a:lumOff val="80000"/>
            </a:schemeClr>
          </a:solidFill>
          <a:ln w="57150">
            <a:solidFill>
              <a:schemeClr val="accent6">
                <a:lumMod val="75000"/>
              </a:schemeClr>
            </a:solidFill>
          </a:ln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 </a:t>
            </a:r>
            <a:r>
              <a:rPr lang="ru-RU" dirty="0"/>
              <a:t>Хочется крикнуть </a:t>
            </a:r>
            <a:r>
              <a:rPr lang="ru-RU" dirty="0" smtClean="0"/>
              <a:t>людям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1857364"/>
            <a:ext cx="6400800" cy="3781436"/>
          </a:xfrm>
          <a:solidFill>
            <a:schemeClr val="accent6">
              <a:lumMod val="20000"/>
              <a:lumOff val="80000"/>
            </a:schemeClr>
          </a:solidFill>
          <a:ln w="57150">
            <a:solidFill>
              <a:schemeClr val="accent6">
                <a:lumMod val="75000"/>
              </a:schemeClr>
            </a:solidFill>
          </a:ln>
        </p:spPr>
        <p:txBody>
          <a:bodyPr>
            <a:normAutofit lnSpcReduction="10000"/>
          </a:bodyPr>
          <a:lstStyle/>
          <a:p>
            <a:pPr algn="l"/>
            <a:r>
              <a:rPr lang="ru-RU" dirty="0" smtClean="0"/>
              <a:t> </a:t>
            </a:r>
            <a:r>
              <a:rPr lang="ru-RU" dirty="0" smtClean="0">
                <a:solidFill>
                  <a:schemeClr val="tx1"/>
                </a:solidFill>
              </a:rPr>
              <a:t>Будьте щедрей на ласку</a:t>
            </a:r>
          </a:p>
          <a:p>
            <a:pPr algn="l"/>
            <a:r>
              <a:rPr lang="ru-RU" dirty="0" smtClean="0">
                <a:solidFill>
                  <a:schemeClr val="tx1"/>
                </a:solidFill>
              </a:rPr>
              <a:t>Путь человека труден-</a:t>
            </a:r>
          </a:p>
          <a:p>
            <a:pPr algn="l"/>
            <a:r>
              <a:rPr lang="ru-RU" dirty="0" smtClean="0">
                <a:solidFill>
                  <a:schemeClr val="tx1"/>
                </a:solidFill>
              </a:rPr>
              <a:t>Мало похож на сказку.</a:t>
            </a:r>
          </a:p>
          <a:p>
            <a:pPr algn="l"/>
            <a:r>
              <a:rPr lang="ru-RU" dirty="0" smtClean="0">
                <a:solidFill>
                  <a:schemeClr val="tx1"/>
                </a:solidFill>
              </a:rPr>
              <a:t>В мире без ласки, знайте,</a:t>
            </a:r>
          </a:p>
          <a:p>
            <a:pPr algn="l"/>
            <a:r>
              <a:rPr lang="ru-RU" dirty="0" smtClean="0">
                <a:solidFill>
                  <a:schemeClr val="tx1"/>
                </a:solidFill>
              </a:rPr>
              <a:t>Слёзы, дожди, морозы.</a:t>
            </a:r>
          </a:p>
          <a:p>
            <a:pPr algn="l"/>
            <a:r>
              <a:rPr lang="ru-RU" dirty="0" smtClean="0">
                <a:solidFill>
                  <a:schemeClr val="tx1"/>
                </a:solidFill>
              </a:rPr>
              <a:t>Взрослым и детям, знайте,</a:t>
            </a:r>
          </a:p>
          <a:p>
            <a:pPr algn="l"/>
            <a:r>
              <a:rPr lang="ru-RU" dirty="0" smtClean="0">
                <a:solidFill>
                  <a:schemeClr val="tx1"/>
                </a:solidFill>
              </a:rPr>
              <a:t>Ласка нужна, не угрозы.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4" name="Стрелка вправо 3"/>
          <p:cNvSpPr/>
          <p:nvPr/>
        </p:nvSpPr>
        <p:spPr>
          <a:xfrm rot="5400000">
            <a:off x="4028498" y="1400734"/>
            <a:ext cx="428628" cy="484632"/>
          </a:xfrm>
          <a:prstGeom prst="rightArrow">
            <a:avLst/>
          </a:prstGeom>
          <a:solidFill>
            <a:schemeClr val="accent6">
              <a:lumMod val="20000"/>
              <a:lumOff val="80000"/>
            </a:schemeClr>
          </a:solidFill>
          <a:ln w="571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85852" y="357167"/>
            <a:ext cx="6929486" cy="642941"/>
          </a:xfrm>
          <a:solidFill>
            <a:schemeClr val="accent6">
              <a:lumMod val="20000"/>
              <a:lumOff val="80000"/>
            </a:schemeClr>
          </a:solidFill>
          <a:ln w="57150">
            <a:solidFill>
              <a:schemeClr val="accent6">
                <a:lumMod val="75000"/>
              </a:schemeClr>
            </a:solidFill>
          </a:ln>
        </p:spPr>
        <p:txBody>
          <a:bodyPr>
            <a:normAutofit fontScale="90000"/>
          </a:bodyPr>
          <a:lstStyle/>
          <a:p>
            <a:r>
              <a:rPr lang="ru-RU" dirty="0" smtClean="0"/>
              <a:t>Помните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1500174"/>
            <a:ext cx="6915176" cy="5072098"/>
          </a:xfrm>
          <a:solidFill>
            <a:schemeClr val="accent6">
              <a:lumMod val="20000"/>
              <a:lumOff val="80000"/>
            </a:schemeClr>
          </a:solidFill>
          <a:ln w="57150">
            <a:solidFill>
              <a:schemeClr val="accent6">
                <a:lumMod val="75000"/>
              </a:schemeClr>
            </a:solidFill>
          </a:ln>
        </p:spPr>
        <p:txBody>
          <a:bodyPr>
            <a:normAutofit lnSpcReduction="10000"/>
          </a:bodyPr>
          <a:lstStyle/>
          <a:p>
            <a:pPr algn="l"/>
            <a:r>
              <a:rPr lang="ru-RU" dirty="0">
                <a:solidFill>
                  <a:schemeClr val="tx1"/>
                </a:solidFill>
              </a:rPr>
              <a:t>Лучами земля опоясана,</a:t>
            </a:r>
          </a:p>
          <a:p>
            <a:pPr algn="l"/>
            <a:r>
              <a:rPr lang="ru-RU" dirty="0">
                <a:solidFill>
                  <a:schemeClr val="tx1"/>
                </a:solidFill>
              </a:rPr>
              <a:t>Цветами земля опоясана,</a:t>
            </a:r>
          </a:p>
          <a:p>
            <a:pPr algn="l"/>
            <a:r>
              <a:rPr lang="ru-RU" dirty="0">
                <a:solidFill>
                  <a:schemeClr val="tx1"/>
                </a:solidFill>
              </a:rPr>
              <a:t>Ходите дорогами ясными,</a:t>
            </a:r>
          </a:p>
          <a:p>
            <a:pPr algn="l"/>
            <a:r>
              <a:rPr lang="ru-RU" dirty="0">
                <a:solidFill>
                  <a:schemeClr val="tx1"/>
                </a:solidFill>
              </a:rPr>
              <a:t>Летайте высокими трассами.</a:t>
            </a:r>
          </a:p>
          <a:p>
            <a:pPr algn="l"/>
            <a:r>
              <a:rPr lang="ru-RU" dirty="0">
                <a:solidFill>
                  <a:schemeClr val="tx1"/>
                </a:solidFill>
              </a:rPr>
              <a:t>Орбитой любви и </a:t>
            </a:r>
            <a:r>
              <a:rPr lang="ru-RU" dirty="0" smtClean="0">
                <a:solidFill>
                  <a:schemeClr val="tx1"/>
                </a:solidFill>
              </a:rPr>
              <a:t>привета</a:t>
            </a:r>
            <a:endParaRPr lang="ru-RU" dirty="0">
              <a:solidFill>
                <a:schemeClr val="tx1"/>
              </a:solidFill>
            </a:endParaRPr>
          </a:p>
          <a:p>
            <a:pPr algn="l"/>
            <a:r>
              <a:rPr lang="ru-RU" dirty="0">
                <a:solidFill>
                  <a:schemeClr val="tx1"/>
                </a:solidFill>
              </a:rPr>
              <a:t>Пусть станет вся наша планета.</a:t>
            </a:r>
          </a:p>
          <a:p>
            <a:pPr algn="l"/>
            <a:r>
              <a:rPr lang="ru-RU" dirty="0">
                <a:solidFill>
                  <a:schemeClr val="tx1"/>
                </a:solidFill>
              </a:rPr>
              <a:t>Стремитесь открыть хоть однажды</a:t>
            </a:r>
          </a:p>
          <a:p>
            <a:pPr algn="l"/>
            <a:r>
              <a:rPr lang="ru-RU" dirty="0">
                <a:solidFill>
                  <a:schemeClr val="tx1"/>
                </a:solidFill>
              </a:rPr>
              <a:t>Звезду человечности в каждом!</a:t>
            </a:r>
          </a:p>
          <a:p>
            <a:pPr algn="l"/>
            <a:r>
              <a:rPr lang="ru-RU" dirty="0">
                <a:solidFill>
                  <a:schemeClr val="tx1"/>
                </a:solidFill>
              </a:rPr>
              <a:t> </a:t>
            </a:r>
          </a:p>
          <a:p>
            <a:endParaRPr lang="ru-RU" dirty="0"/>
          </a:p>
        </p:txBody>
      </p:sp>
      <p:sp>
        <p:nvSpPr>
          <p:cNvPr id="4" name="Стрелка вправо 3"/>
          <p:cNvSpPr/>
          <p:nvPr/>
        </p:nvSpPr>
        <p:spPr>
          <a:xfrm rot="5400000">
            <a:off x="3992779" y="1007825"/>
            <a:ext cx="500066" cy="484632"/>
          </a:xfrm>
          <a:prstGeom prst="rightArrow">
            <a:avLst/>
          </a:prstGeom>
          <a:solidFill>
            <a:schemeClr val="accent6">
              <a:lumMod val="20000"/>
              <a:lumOff val="80000"/>
            </a:schemeClr>
          </a:solidFill>
          <a:ln w="571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357167"/>
            <a:ext cx="7772400" cy="785817"/>
          </a:xfrm>
          <a:solidFill>
            <a:schemeClr val="accent6">
              <a:lumMod val="20000"/>
              <a:lumOff val="80000"/>
            </a:schemeClr>
          </a:solidFill>
          <a:ln w="57150">
            <a:solidFill>
              <a:schemeClr val="accent6">
                <a:lumMod val="75000"/>
              </a:schemeClr>
            </a:solidFill>
          </a:ln>
        </p:spPr>
        <p:txBody>
          <a:bodyPr>
            <a:normAutofit/>
          </a:bodyPr>
          <a:lstStyle/>
          <a:p>
            <a:r>
              <a:rPr lang="ru-RU" dirty="0" smtClean="0"/>
              <a:t>Мы желаем счастья вам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57158" y="1428736"/>
            <a:ext cx="8572560" cy="4857784"/>
          </a:xfrm>
          <a:solidFill>
            <a:schemeClr val="accent6">
              <a:lumMod val="20000"/>
              <a:lumOff val="80000"/>
            </a:schemeClr>
          </a:solidFill>
          <a:ln w="57150">
            <a:solidFill>
              <a:schemeClr val="accent6">
                <a:lumMod val="75000"/>
              </a:schemeClr>
            </a:solidFill>
          </a:ln>
        </p:spPr>
        <p:txBody>
          <a:bodyPr numCol="2">
            <a:normAutofit fontScale="85000" lnSpcReduction="20000"/>
          </a:bodyPr>
          <a:lstStyle/>
          <a:p>
            <a:pPr algn="l"/>
            <a:r>
              <a:rPr lang="ru-RU" dirty="0" smtClean="0">
                <a:solidFill>
                  <a:schemeClr val="tx1"/>
                </a:solidFill>
              </a:rPr>
              <a:t>В миpе, где кpyжится снег шальной,</a:t>
            </a:r>
            <a:br>
              <a:rPr lang="ru-RU" dirty="0" smtClean="0">
                <a:solidFill>
                  <a:schemeClr val="tx1"/>
                </a:solidFill>
              </a:rPr>
            </a:br>
            <a:r>
              <a:rPr lang="ru-RU" dirty="0" smtClean="0">
                <a:solidFill>
                  <a:schemeClr val="tx1"/>
                </a:solidFill>
              </a:rPr>
              <a:t>Где моря грозят кpyтой волной,</a:t>
            </a:r>
            <a:br>
              <a:rPr lang="ru-RU" dirty="0" smtClean="0">
                <a:solidFill>
                  <a:schemeClr val="tx1"/>
                </a:solidFill>
              </a:rPr>
            </a:br>
            <a:r>
              <a:rPr lang="ru-RU" dirty="0" smtClean="0">
                <a:solidFill>
                  <a:schemeClr val="tx1"/>
                </a:solidFill>
              </a:rPr>
              <a:t>Где подолгу добpyю ждем поpой мы весть,</a:t>
            </a:r>
            <a:br>
              <a:rPr lang="ru-RU" dirty="0" smtClean="0">
                <a:solidFill>
                  <a:schemeClr val="tx1"/>
                </a:solidFill>
              </a:rPr>
            </a:br>
            <a:r>
              <a:rPr lang="ru-RU" dirty="0" smtClean="0">
                <a:solidFill>
                  <a:schemeClr val="tx1"/>
                </a:solidFill>
              </a:rPr>
              <a:t>Чтобы было легче в тpyдный час,</a:t>
            </a:r>
            <a:br>
              <a:rPr lang="ru-RU" dirty="0" smtClean="0">
                <a:solidFill>
                  <a:schemeClr val="tx1"/>
                </a:solidFill>
              </a:rPr>
            </a:br>
            <a:r>
              <a:rPr lang="ru-RU" dirty="0" smtClean="0">
                <a:solidFill>
                  <a:schemeClr val="tx1"/>
                </a:solidFill>
              </a:rPr>
              <a:t>Очень нужно каждому из нас,</a:t>
            </a:r>
            <a:br>
              <a:rPr lang="ru-RU" dirty="0" smtClean="0">
                <a:solidFill>
                  <a:schemeClr val="tx1"/>
                </a:solidFill>
              </a:rPr>
            </a:br>
            <a:r>
              <a:rPr lang="ru-RU" dirty="0" smtClean="0">
                <a:solidFill>
                  <a:schemeClr val="tx1"/>
                </a:solidFill>
              </a:rPr>
              <a:t>Очень нужно каждому знать, что счастье есть.</a:t>
            </a:r>
            <a:br>
              <a:rPr lang="ru-RU" dirty="0" smtClean="0">
                <a:solidFill>
                  <a:schemeClr val="tx1"/>
                </a:solidFill>
              </a:rPr>
            </a:br>
            <a:r>
              <a:rPr lang="ru-RU" dirty="0" smtClean="0">
                <a:solidFill>
                  <a:schemeClr val="tx1"/>
                </a:solidFill>
              </a:rPr>
              <a:t/>
            </a:r>
            <a:br>
              <a:rPr lang="ru-RU" dirty="0" smtClean="0">
                <a:solidFill>
                  <a:schemeClr val="tx1"/>
                </a:solidFill>
              </a:rPr>
            </a:br>
            <a:r>
              <a:rPr lang="ru-RU" dirty="0" smtClean="0">
                <a:solidFill>
                  <a:schemeClr val="tx1"/>
                </a:solidFill>
              </a:rPr>
              <a:t>Мы желаем счастья вам, счастья в этом миpе большом!</a:t>
            </a:r>
            <a:br>
              <a:rPr lang="ru-RU" dirty="0" smtClean="0">
                <a:solidFill>
                  <a:schemeClr val="tx1"/>
                </a:solidFill>
              </a:rPr>
            </a:br>
            <a:r>
              <a:rPr lang="ru-RU" dirty="0" smtClean="0">
                <a:solidFill>
                  <a:schemeClr val="tx1"/>
                </a:solidFill>
              </a:rPr>
              <a:t>Как солнце по yтpам, пусть оно заходит в дом.</a:t>
            </a:r>
            <a:br>
              <a:rPr lang="ru-RU" dirty="0" smtClean="0">
                <a:solidFill>
                  <a:schemeClr val="tx1"/>
                </a:solidFill>
              </a:rPr>
            </a:br>
            <a:r>
              <a:rPr lang="ru-RU" dirty="0" smtClean="0">
                <a:solidFill>
                  <a:schemeClr val="tx1"/>
                </a:solidFill>
              </a:rPr>
              <a:t>Мы желаем счастья вам, и оно должно быть таким </a:t>
            </a:r>
            <a:br>
              <a:rPr lang="ru-RU" dirty="0" smtClean="0">
                <a:solidFill>
                  <a:schemeClr val="tx1"/>
                </a:solidFill>
              </a:rPr>
            </a:br>
            <a:r>
              <a:rPr lang="ru-RU" dirty="0" smtClean="0">
                <a:solidFill>
                  <a:schemeClr val="tx1"/>
                </a:solidFill>
              </a:rPr>
              <a:t>Когда ты счастлив сам, счастьем поделись с дpyгим.</a:t>
            </a:r>
            <a:br>
              <a:rPr lang="ru-RU" dirty="0" smtClean="0">
                <a:solidFill>
                  <a:schemeClr val="tx1"/>
                </a:solidFill>
              </a:rPr>
            </a:br>
            <a:r>
              <a:rPr lang="ru-RU" dirty="0" smtClean="0">
                <a:solidFill>
                  <a:schemeClr val="tx1"/>
                </a:solidFill>
              </a:rPr>
              <a:t/>
            </a:r>
            <a:br>
              <a:rPr lang="ru-RU" dirty="0" smtClean="0">
                <a:solidFill>
                  <a:schemeClr val="tx1"/>
                </a:solidFill>
              </a:rPr>
            </a:br>
            <a:endParaRPr lang="ru-RU" dirty="0" smtClean="0">
              <a:solidFill>
                <a:schemeClr val="tx1"/>
              </a:solidFill>
            </a:endParaRPr>
          </a:p>
          <a:p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5" name="Nikolay+Baskov+My+zhelaem+schast+ya+vam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4419600" y="3276600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12450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357167"/>
            <a:ext cx="7772400" cy="928693"/>
          </a:xfrm>
          <a:solidFill>
            <a:schemeClr val="accent6">
              <a:lumMod val="20000"/>
              <a:lumOff val="80000"/>
            </a:schemeClr>
          </a:solidFill>
          <a:ln w="57150">
            <a:solidFill>
              <a:schemeClr val="accent6">
                <a:lumMod val="75000"/>
              </a:schemeClr>
            </a:solidFill>
          </a:ln>
        </p:spPr>
        <p:txBody>
          <a:bodyPr/>
          <a:lstStyle/>
          <a:p>
            <a:r>
              <a:rPr lang="ru-RU" dirty="0" smtClean="0"/>
              <a:t>Интернет-ресурсы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57158" y="1857364"/>
            <a:ext cx="8501122" cy="4786346"/>
          </a:xfrm>
          <a:solidFill>
            <a:schemeClr val="accent6">
              <a:lumMod val="20000"/>
              <a:lumOff val="80000"/>
            </a:schemeClr>
          </a:solidFill>
          <a:ln w="57150">
            <a:solidFill>
              <a:schemeClr val="accent6">
                <a:lumMod val="75000"/>
              </a:schemeClr>
            </a:solidFill>
          </a:ln>
        </p:spPr>
        <p:txBody>
          <a:bodyPr>
            <a:normAutofit/>
          </a:bodyPr>
          <a:lstStyle/>
          <a:p>
            <a:pPr algn="l"/>
            <a:r>
              <a:rPr lang="ru-RU" sz="2000" dirty="0" smtClean="0">
                <a:solidFill>
                  <a:schemeClr val="tx1"/>
                </a:solidFill>
              </a:rPr>
              <a:t>Фото Сенеки- </a:t>
            </a:r>
            <a:r>
              <a:rPr lang="en-US" sz="2000" dirty="0" smtClean="0">
                <a:solidFill>
                  <a:schemeClr val="tx1"/>
                </a:solidFill>
                <a:hlinkClick r:id="rId2"/>
              </a:rPr>
              <a:t>http://fb.ru/misc/i/gallery/6836/67582.jpg</a:t>
            </a:r>
            <a:endParaRPr lang="ru-RU" sz="2000" dirty="0" smtClean="0">
              <a:solidFill>
                <a:schemeClr val="tx1"/>
              </a:solidFill>
            </a:endParaRPr>
          </a:p>
          <a:p>
            <a:pPr algn="l"/>
            <a:r>
              <a:rPr lang="ru-RU" sz="2000" dirty="0" smtClean="0">
                <a:solidFill>
                  <a:schemeClr val="tx1"/>
                </a:solidFill>
              </a:rPr>
              <a:t>Фото И. Бентама - </a:t>
            </a:r>
            <a:r>
              <a:rPr lang="en-US" sz="2000" dirty="0" smtClean="0">
                <a:solidFill>
                  <a:schemeClr val="tx1"/>
                </a:solidFill>
                <a:hlinkClick r:id="rId3"/>
              </a:rPr>
              <a:t>http://www.losev-library.ru/file/0609201535_1_bentam.jpg</a:t>
            </a:r>
            <a:endParaRPr lang="ru-RU" sz="2000" dirty="0" smtClean="0">
              <a:solidFill>
                <a:schemeClr val="tx1"/>
              </a:solidFill>
            </a:endParaRPr>
          </a:p>
          <a:p>
            <a:pPr algn="l"/>
            <a:r>
              <a:rPr lang="ru-RU" sz="2000" dirty="0" smtClean="0">
                <a:solidFill>
                  <a:schemeClr val="tx1"/>
                </a:solidFill>
              </a:rPr>
              <a:t>Л.Н.Толстой: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smtClean="0">
                <a:solidFill>
                  <a:schemeClr val="tx1"/>
                </a:solidFill>
                <a:hlinkClick r:id="rId4"/>
              </a:rPr>
              <a:t>http://im4-tub-ru.yandex.net/i?id=287681750-59-72&amp;n=21</a:t>
            </a:r>
            <a:endParaRPr lang="ru-RU" sz="2000" dirty="0" smtClean="0">
              <a:solidFill>
                <a:schemeClr val="tx1"/>
              </a:solidFill>
            </a:endParaRPr>
          </a:p>
          <a:p>
            <a:pPr algn="l"/>
            <a:r>
              <a:rPr lang="ru-RU" sz="2000" dirty="0" smtClean="0">
                <a:solidFill>
                  <a:schemeClr val="tx1"/>
                </a:solidFill>
              </a:rPr>
              <a:t>Фото И. С.Тургенева - </a:t>
            </a:r>
          </a:p>
          <a:p>
            <a:pPr algn="l"/>
            <a:r>
              <a:rPr lang="en-US" sz="2000" dirty="0" smtClean="0">
                <a:solidFill>
                  <a:schemeClr val="tx1"/>
                </a:solidFill>
                <a:hlinkClick r:id="rId5"/>
              </a:rPr>
              <a:t>http://cs5039.vk.me/g226926/a_16061315.jpg</a:t>
            </a:r>
            <a:endParaRPr lang="en-US" sz="2000" dirty="0" smtClean="0">
              <a:solidFill>
                <a:schemeClr val="tx1"/>
              </a:solidFill>
            </a:endParaRPr>
          </a:p>
          <a:p>
            <a:pPr algn="l"/>
            <a:r>
              <a:rPr lang="ru-RU" sz="2000" dirty="0" smtClean="0">
                <a:solidFill>
                  <a:schemeClr val="tx1"/>
                </a:solidFill>
              </a:rPr>
              <a:t>Фото Марка </a:t>
            </a:r>
            <a:r>
              <a:rPr lang="ru-RU" sz="2000" dirty="0" err="1" smtClean="0">
                <a:solidFill>
                  <a:schemeClr val="tx1"/>
                </a:solidFill>
              </a:rPr>
              <a:t>Аврелия</a:t>
            </a:r>
            <a:r>
              <a:rPr lang="ru-RU" sz="2000" dirty="0" smtClean="0">
                <a:solidFill>
                  <a:schemeClr val="tx1"/>
                </a:solidFill>
              </a:rPr>
              <a:t> - </a:t>
            </a:r>
          </a:p>
          <a:p>
            <a:pPr algn="l"/>
            <a:r>
              <a:rPr lang="en-US" sz="2000" dirty="0" smtClean="0">
                <a:solidFill>
                  <a:schemeClr val="tx1"/>
                </a:solidFill>
                <a:hlinkClick r:id="rId6"/>
              </a:rPr>
              <a:t>http://www.manwb.ru/pub/Pictures-Articles/Articles341-360/357_avrel_1.jpg</a:t>
            </a:r>
            <a:endParaRPr lang="ru-RU" sz="2000" dirty="0" smtClean="0">
              <a:solidFill>
                <a:schemeClr val="tx1"/>
              </a:solidFill>
            </a:endParaRPr>
          </a:p>
          <a:p>
            <a:pPr algn="l"/>
            <a:endParaRPr lang="ru-RU" sz="2000" dirty="0" smtClean="0">
              <a:solidFill>
                <a:schemeClr val="tx1"/>
              </a:solidFill>
            </a:endParaRPr>
          </a:p>
          <a:p>
            <a:pPr algn="l"/>
            <a:endParaRPr lang="en-US" dirty="0" smtClean="0">
              <a:solidFill>
                <a:schemeClr val="tx1"/>
              </a:solidFill>
            </a:endParaRPr>
          </a:p>
          <a:p>
            <a:pPr algn="l"/>
            <a:endParaRPr lang="ru-RU" b="1" u="sng" dirty="0" smtClean="0">
              <a:solidFill>
                <a:schemeClr val="tx1"/>
              </a:solidFill>
            </a:endParaRPr>
          </a:p>
          <a:p>
            <a:pPr algn="l"/>
            <a:endParaRPr lang="ru-RU" dirty="0" smtClean="0">
              <a:solidFill>
                <a:schemeClr val="tx1"/>
              </a:solidFill>
            </a:endParaRPr>
          </a:p>
          <a:p>
            <a:pPr algn="l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428605"/>
            <a:ext cx="7772400" cy="642941"/>
          </a:xfrm>
          <a:solidFill>
            <a:schemeClr val="accent6">
              <a:lumMod val="20000"/>
              <a:lumOff val="80000"/>
            </a:schemeClr>
          </a:solidFill>
          <a:ln w="57150">
            <a:solidFill>
              <a:schemeClr val="accent6">
                <a:lumMod val="75000"/>
              </a:schemeClr>
            </a:solidFill>
          </a:ln>
        </p:spPr>
        <p:txBody>
          <a:bodyPr>
            <a:normAutofit fontScale="90000"/>
          </a:bodyPr>
          <a:lstStyle/>
          <a:p>
            <a:r>
              <a:rPr lang="ru-RU" dirty="0"/>
              <a:t>Платон </a:t>
            </a:r>
            <a:r>
              <a:rPr lang="ru-RU" dirty="0" smtClean="0"/>
              <a:t>утверждал: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1857364"/>
            <a:ext cx="6400800" cy="3781436"/>
          </a:xfrm>
          <a:solidFill>
            <a:schemeClr val="accent6">
              <a:lumMod val="20000"/>
              <a:lumOff val="80000"/>
            </a:schemeClr>
          </a:solidFill>
          <a:ln w="57150">
            <a:solidFill>
              <a:schemeClr val="accent6">
                <a:lumMod val="75000"/>
              </a:schemeClr>
            </a:solidFill>
          </a:ln>
        </p:spPr>
        <p:txBody>
          <a:bodyPr/>
          <a:lstStyle/>
          <a:p>
            <a:pPr algn="l"/>
            <a:r>
              <a:rPr lang="ru-RU" dirty="0">
                <a:solidFill>
                  <a:schemeClr val="tx1"/>
                </a:solidFill>
              </a:rPr>
              <a:t>«Стараясь о счастье других</a:t>
            </a:r>
            <a:r>
              <a:rPr lang="ru-RU" dirty="0" smtClean="0">
                <a:solidFill>
                  <a:schemeClr val="tx1"/>
                </a:solidFill>
              </a:rPr>
              <a:t>, </a:t>
            </a:r>
            <a:r>
              <a:rPr lang="ru-RU" dirty="0">
                <a:solidFill>
                  <a:schemeClr val="tx1"/>
                </a:solidFill>
              </a:rPr>
              <a:t>мы находим своё </a:t>
            </a:r>
            <a:r>
              <a:rPr lang="ru-RU" dirty="0" smtClean="0">
                <a:solidFill>
                  <a:schemeClr val="tx1"/>
                </a:solidFill>
              </a:rPr>
              <a:t>собственное </a:t>
            </a:r>
            <a:r>
              <a:rPr lang="ru-RU" dirty="0">
                <a:solidFill>
                  <a:schemeClr val="tx1"/>
                </a:solidFill>
              </a:rPr>
              <a:t>счастье»</a:t>
            </a:r>
          </a:p>
          <a:p>
            <a:endParaRPr lang="ru-RU" dirty="0"/>
          </a:p>
        </p:txBody>
      </p:sp>
      <p:sp>
        <p:nvSpPr>
          <p:cNvPr id="4" name="Стрелка вправо 3"/>
          <p:cNvSpPr/>
          <p:nvPr/>
        </p:nvSpPr>
        <p:spPr>
          <a:xfrm rot="5400000">
            <a:off x="3849903" y="1222139"/>
            <a:ext cx="785818" cy="484632"/>
          </a:xfrm>
          <a:prstGeom prst="rightArrow">
            <a:avLst/>
          </a:prstGeom>
          <a:solidFill>
            <a:schemeClr val="accent6">
              <a:lumMod val="20000"/>
              <a:lumOff val="80000"/>
            </a:schemeClr>
          </a:solidFill>
          <a:ln w="571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4338" name="Picture 2" descr="http://img0.liveinternet.ru/images/attach/c/7/98/38/98038176_Sokrat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5008" y="2928934"/>
            <a:ext cx="2011590" cy="2664000"/>
          </a:xfrm>
          <a:prstGeom prst="rect">
            <a:avLst/>
          </a:prstGeom>
          <a:noFill/>
          <a:ln w="57150">
            <a:solidFill>
              <a:schemeClr val="accent6">
                <a:lumMod val="75000"/>
              </a:schemeClr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357167"/>
            <a:ext cx="7772400" cy="714379"/>
          </a:xfrm>
          <a:solidFill>
            <a:schemeClr val="accent6">
              <a:lumMod val="20000"/>
              <a:lumOff val="80000"/>
            </a:schemeClr>
          </a:solidFill>
          <a:ln w="57150">
            <a:solidFill>
              <a:schemeClr val="accent6">
                <a:lumMod val="75000"/>
              </a:schemeClr>
            </a:solidFill>
          </a:ln>
        </p:spPr>
        <p:txBody>
          <a:bodyPr>
            <a:normAutofit fontScale="90000"/>
          </a:bodyPr>
          <a:lstStyle/>
          <a:p>
            <a:r>
              <a:rPr lang="ru-RU" dirty="0" smtClean="0"/>
              <a:t> </a:t>
            </a:r>
            <a:r>
              <a:rPr lang="ru-RU" dirty="0"/>
              <a:t>Сенека </a:t>
            </a:r>
            <a:r>
              <a:rPr lang="ru-RU" dirty="0" smtClean="0"/>
              <a:t>считал: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1785926"/>
            <a:ext cx="6400800" cy="3852874"/>
          </a:xfrm>
          <a:solidFill>
            <a:schemeClr val="accent6">
              <a:lumMod val="20000"/>
              <a:lumOff val="80000"/>
            </a:schemeClr>
          </a:solidFill>
          <a:ln w="57150">
            <a:solidFill>
              <a:schemeClr val="accent6">
                <a:lumMod val="75000"/>
              </a:schemeClr>
            </a:solidFill>
          </a:ln>
        </p:spPr>
        <p:txBody>
          <a:bodyPr/>
          <a:lstStyle/>
          <a:p>
            <a:pPr algn="l"/>
            <a:r>
              <a:rPr lang="ru-RU" dirty="0">
                <a:solidFill>
                  <a:schemeClr val="tx1"/>
                </a:solidFill>
              </a:rPr>
              <a:t>« Человек, который </a:t>
            </a:r>
            <a:r>
              <a:rPr lang="ru-RU" dirty="0" smtClean="0">
                <a:solidFill>
                  <a:schemeClr val="tx1"/>
                </a:solidFill>
              </a:rPr>
              <a:t>думает </a:t>
            </a:r>
            <a:r>
              <a:rPr lang="ru-RU" dirty="0">
                <a:solidFill>
                  <a:schemeClr val="tx1"/>
                </a:solidFill>
              </a:rPr>
              <a:t>только о себе </a:t>
            </a:r>
            <a:r>
              <a:rPr lang="ru-RU" dirty="0" smtClean="0">
                <a:solidFill>
                  <a:schemeClr val="tx1"/>
                </a:solidFill>
              </a:rPr>
              <a:t>и </a:t>
            </a:r>
            <a:r>
              <a:rPr lang="ru-RU" dirty="0">
                <a:solidFill>
                  <a:schemeClr val="tx1"/>
                </a:solidFill>
              </a:rPr>
              <a:t>ищет во всём выгоды</a:t>
            </a:r>
            <a:r>
              <a:rPr lang="ru-RU" dirty="0" smtClean="0">
                <a:solidFill>
                  <a:schemeClr val="tx1"/>
                </a:solidFill>
              </a:rPr>
              <a:t>, </a:t>
            </a:r>
            <a:r>
              <a:rPr lang="ru-RU" dirty="0">
                <a:solidFill>
                  <a:schemeClr val="tx1"/>
                </a:solidFill>
              </a:rPr>
              <a:t>не может быть счастлив»</a:t>
            </a:r>
          </a:p>
          <a:p>
            <a:endParaRPr lang="ru-RU" dirty="0"/>
          </a:p>
        </p:txBody>
      </p:sp>
      <p:sp>
        <p:nvSpPr>
          <p:cNvPr id="4" name="Стрелка вправо 3"/>
          <p:cNvSpPr/>
          <p:nvPr/>
        </p:nvSpPr>
        <p:spPr>
          <a:xfrm rot="5400000">
            <a:off x="3849903" y="1222139"/>
            <a:ext cx="785818" cy="484632"/>
          </a:xfrm>
          <a:prstGeom prst="rightArrow">
            <a:avLst/>
          </a:prstGeom>
          <a:solidFill>
            <a:schemeClr val="accent6">
              <a:lumMod val="20000"/>
              <a:lumOff val="80000"/>
            </a:schemeClr>
          </a:solidFill>
          <a:ln w="571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3314" name="Picture 2" descr="http://fb.ru/misc/i/gallery/6836/6758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43570" y="3071810"/>
            <a:ext cx="2129061" cy="2520000"/>
          </a:xfrm>
          <a:prstGeom prst="rect">
            <a:avLst/>
          </a:prstGeom>
          <a:noFill/>
          <a:ln w="57150">
            <a:solidFill>
              <a:schemeClr val="accent6">
                <a:lumMod val="75000"/>
              </a:schemeClr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428605"/>
            <a:ext cx="7772400" cy="714379"/>
          </a:xfrm>
          <a:solidFill>
            <a:schemeClr val="accent6">
              <a:lumMod val="20000"/>
              <a:lumOff val="80000"/>
            </a:schemeClr>
          </a:solidFill>
          <a:ln w="57150">
            <a:solidFill>
              <a:schemeClr val="accent6">
                <a:lumMod val="75000"/>
              </a:schemeClr>
            </a:solidFill>
          </a:ln>
        </p:spPr>
        <p:txBody>
          <a:bodyPr>
            <a:normAutofit fontScale="90000"/>
          </a:bodyPr>
          <a:lstStyle/>
          <a:p>
            <a:r>
              <a:rPr lang="ru-RU" dirty="0"/>
              <a:t>И. </a:t>
            </a:r>
            <a:r>
              <a:rPr lang="ru-RU" dirty="0" smtClean="0"/>
              <a:t>Бентам утверждал: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000240"/>
            <a:ext cx="6400800" cy="3638560"/>
          </a:xfrm>
          <a:solidFill>
            <a:schemeClr val="accent6">
              <a:lumMod val="20000"/>
              <a:lumOff val="80000"/>
            </a:schemeClr>
          </a:solidFill>
          <a:ln w="57150">
            <a:solidFill>
              <a:schemeClr val="accent6">
                <a:lumMod val="75000"/>
              </a:schemeClr>
            </a:solidFill>
          </a:ln>
        </p:spPr>
        <p:txBody>
          <a:bodyPr/>
          <a:lstStyle/>
          <a:p>
            <a:pPr algn="l"/>
            <a:r>
              <a:rPr lang="ru-RU" dirty="0" smtClean="0"/>
              <a:t> </a:t>
            </a:r>
            <a:r>
              <a:rPr lang="ru-RU" dirty="0">
                <a:solidFill>
                  <a:schemeClr val="tx1"/>
                </a:solidFill>
              </a:rPr>
              <a:t>« Человек увеличивает своё счастье в той мере, в какой он доставляет их другим».</a:t>
            </a:r>
          </a:p>
          <a:p>
            <a:endParaRPr lang="ru-RU" dirty="0"/>
          </a:p>
        </p:txBody>
      </p:sp>
      <p:sp>
        <p:nvSpPr>
          <p:cNvPr id="4" name="Стрелка вправо 3"/>
          <p:cNvSpPr/>
          <p:nvPr/>
        </p:nvSpPr>
        <p:spPr>
          <a:xfrm rot="5400000">
            <a:off x="3849903" y="1293577"/>
            <a:ext cx="785818" cy="484632"/>
          </a:xfrm>
          <a:prstGeom prst="rightArrow">
            <a:avLst/>
          </a:prstGeom>
          <a:solidFill>
            <a:schemeClr val="accent6">
              <a:lumMod val="20000"/>
              <a:lumOff val="80000"/>
            </a:schemeClr>
          </a:solidFill>
          <a:ln w="571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2290" name="Picture 2" descr="http://www.losev-library.ru/file/0609201535_1_bentam.jpg"/>
          <p:cNvPicPr>
            <a:picLocks noChangeAspect="1" noChangeArrowheads="1"/>
          </p:cNvPicPr>
          <p:nvPr/>
        </p:nvPicPr>
        <p:blipFill>
          <a:blip r:embed="rId2" cstate="print"/>
          <a:srcRect l="27213" t="12376" r="14651" b="20792"/>
          <a:stretch>
            <a:fillRect/>
          </a:stretch>
        </p:blipFill>
        <p:spPr bwMode="auto">
          <a:xfrm>
            <a:off x="6357950" y="3286124"/>
            <a:ext cx="1428760" cy="2304000"/>
          </a:xfrm>
          <a:prstGeom prst="rect">
            <a:avLst/>
          </a:prstGeom>
          <a:noFill/>
          <a:ln w="57150">
            <a:solidFill>
              <a:schemeClr val="accent6">
                <a:lumMod val="75000"/>
              </a:schemeClr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357167"/>
            <a:ext cx="7772400" cy="642941"/>
          </a:xfrm>
          <a:solidFill>
            <a:schemeClr val="accent6">
              <a:lumMod val="20000"/>
              <a:lumOff val="80000"/>
            </a:schemeClr>
          </a:solidFill>
          <a:ln w="57150">
            <a:solidFill>
              <a:schemeClr val="accent6">
                <a:lumMod val="75000"/>
              </a:schemeClr>
            </a:solidFill>
          </a:ln>
        </p:spPr>
        <p:txBody>
          <a:bodyPr>
            <a:normAutofit fontScale="90000"/>
          </a:bodyPr>
          <a:lstStyle/>
          <a:p>
            <a:r>
              <a:rPr lang="ru-RU" dirty="0"/>
              <a:t>Л.Н. </a:t>
            </a:r>
            <a:r>
              <a:rPr lang="ru-RU" dirty="0" smtClean="0"/>
              <a:t>Толстой сказал: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1643050"/>
            <a:ext cx="6400800" cy="3995750"/>
          </a:xfrm>
          <a:solidFill>
            <a:schemeClr val="accent6">
              <a:lumMod val="20000"/>
              <a:lumOff val="80000"/>
            </a:schemeClr>
          </a:solidFill>
          <a:ln w="57150">
            <a:solidFill>
              <a:schemeClr val="accent6">
                <a:lumMod val="75000"/>
              </a:schemeClr>
            </a:solidFill>
          </a:ln>
        </p:spPr>
        <p:txBody>
          <a:bodyPr/>
          <a:lstStyle/>
          <a:p>
            <a:pPr algn="l"/>
            <a:r>
              <a:rPr lang="ru-RU" dirty="0">
                <a:solidFill>
                  <a:schemeClr val="tx1"/>
                </a:solidFill>
              </a:rPr>
              <a:t>«В жизни есть одно несомненное счастье - жить для других». </a:t>
            </a:r>
          </a:p>
        </p:txBody>
      </p:sp>
      <p:sp>
        <p:nvSpPr>
          <p:cNvPr id="4" name="Стрелка вправо 3"/>
          <p:cNvSpPr/>
          <p:nvPr/>
        </p:nvSpPr>
        <p:spPr>
          <a:xfrm rot="5400000">
            <a:off x="3921341" y="1079263"/>
            <a:ext cx="642942" cy="484632"/>
          </a:xfrm>
          <a:prstGeom prst="rightArrow">
            <a:avLst/>
          </a:prstGeom>
          <a:solidFill>
            <a:schemeClr val="accent6">
              <a:lumMod val="20000"/>
              <a:lumOff val="80000"/>
            </a:schemeClr>
          </a:solidFill>
          <a:ln w="571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" name="Picture 2" descr="http://im4-tub-ru.yandex.net/i?id=287681750-59-72&amp;n=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00694" y="3071810"/>
            <a:ext cx="2268000" cy="2520000"/>
          </a:xfrm>
          <a:prstGeom prst="rect">
            <a:avLst/>
          </a:prstGeom>
          <a:noFill/>
          <a:ln w="57150">
            <a:solidFill>
              <a:schemeClr val="accent6">
                <a:lumMod val="75000"/>
              </a:schemeClr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357167"/>
            <a:ext cx="7772400" cy="714379"/>
          </a:xfrm>
          <a:solidFill>
            <a:schemeClr val="accent6">
              <a:lumMod val="20000"/>
              <a:lumOff val="80000"/>
            </a:schemeClr>
          </a:solidFill>
          <a:ln w="57150">
            <a:solidFill>
              <a:schemeClr val="accent6">
                <a:lumMod val="75000"/>
              </a:schemeClr>
            </a:solidFill>
          </a:ln>
        </p:spPr>
        <p:txBody>
          <a:bodyPr>
            <a:normAutofit fontScale="90000"/>
          </a:bodyPr>
          <a:lstStyle/>
          <a:p>
            <a:r>
              <a:rPr lang="ru-RU" dirty="0" smtClean="0"/>
              <a:t>И.С.Тургенев утверждал: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1714488"/>
            <a:ext cx="6400800" cy="3924312"/>
          </a:xfrm>
          <a:solidFill>
            <a:schemeClr val="accent6">
              <a:lumMod val="20000"/>
              <a:lumOff val="80000"/>
            </a:schemeClr>
          </a:solidFill>
          <a:ln w="57150">
            <a:solidFill>
              <a:schemeClr val="accent6">
                <a:lumMod val="75000"/>
              </a:schemeClr>
            </a:solidFill>
          </a:ln>
        </p:spPr>
        <p:txBody>
          <a:bodyPr/>
          <a:lstStyle/>
          <a:p>
            <a:pPr algn="l"/>
            <a:r>
              <a:rPr lang="ru-RU" dirty="0" smtClean="0"/>
              <a:t> </a:t>
            </a:r>
            <a:r>
              <a:rPr lang="ru-RU" dirty="0" smtClean="0">
                <a:solidFill>
                  <a:schemeClr val="tx1"/>
                </a:solidFill>
              </a:rPr>
              <a:t>«Себялюбие </a:t>
            </a:r>
            <a:r>
              <a:rPr lang="ru-RU" dirty="0">
                <a:solidFill>
                  <a:schemeClr val="tx1"/>
                </a:solidFill>
              </a:rPr>
              <a:t>– самоубийство. Себялюбивый человек засыхает, словно одинокое </a:t>
            </a:r>
            <a:r>
              <a:rPr lang="ru-RU" dirty="0" smtClean="0">
                <a:solidFill>
                  <a:schemeClr val="tx1"/>
                </a:solidFill>
              </a:rPr>
              <a:t>дерево».</a:t>
            </a:r>
            <a:endParaRPr lang="ru-RU" dirty="0">
              <a:solidFill>
                <a:schemeClr val="tx1"/>
              </a:solidFill>
            </a:endParaRPr>
          </a:p>
          <a:p>
            <a:pPr algn="l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4" name="Стрелка вправо 3"/>
          <p:cNvSpPr/>
          <p:nvPr/>
        </p:nvSpPr>
        <p:spPr>
          <a:xfrm rot="5400000">
            <a:off x="3921341" y="1150701"/>
            <a:ext cx="642942" cy="484632"/>
          </a:xfrm>
          <a:prstGeom prst="rightArrow">
            <a:avLst/>
          </a:prstGeom>
          <a:solidFill>
            <a:schemeClr val="accent6">
              <a:lumMod val="20000"/>
              <a:lumOff val="80000"/>
            </a:schemeClr>
          </a:solidFill>
          <a:ln w="571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242" name="Picture 2" descr="http://cs5039.vk.me/g226926/a_1606131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43636" y="3071810"/>
            <a:ext cx="1610226" cy="2520000"/>
          </a:xfrm>
          <a:prstGeom prst="rect">
            <a:avLst/>
          </a:prstGeom>
          <a:noFill/>
          <a:ln w="57150">
            <a:solidFill>
              <a:schemeClr val="accent6">
                <a:lumMod val="75000"/>
              </a:schemeClr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4291"/>
            <a:ext cx="7772400" cy="785818"/>
          </a:xfrm>
          <a:solidFill>
            <a:schemeClr val="accent6">
              <a:lumMod val="20000"/>
              <a:lumOff val="80000"/>
            </a:schemeClr>
          </a:solidFill>
          <a:ln w="57150">
            <a:solidFill>
              <a:schemeClr val="accent6">
                <a:lumMod val="75000"/>
              </a:schemeClr>
            </a:solidFill>
          </a:ln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Сенека сказал: 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1643050"/>
            <a:ext cx="6400800" cy="3995750"/>
          </a:xfrm>
          <a:solidFill>
            <a:schemeClr val="accent6">
              <a:lumMod val="20000"/>
              <a:lumOff val="80000"/>
            </a:schemeClr>
          </a:solidFill>
          <a:ln w="57150">
            <a:solidFill>
              <a:schemeClr val="accent6">
                <a:lumMod val="75000"/>
              </a:schemeClr>
            </a:solidFill>
          </a:ln>
        </p:spPr>
        <p:txBody>
          <a:bodyPr/>
          <a:lstStyle/>
          <a:p>
            <a:pPr algn="l"/>
            <a:r>
              <a:rPr lang="ru-RU" dirty="0" smtClean="0">
                <a:solidFill>
                  <a:schemeClr val="tx1"/>
                </a:solidFill>
              </a:rPr>
              <a:t>«Ты </a:t>
            </a:r>
            <a:r>
              <a:rPr lang="ru-RU" dirty="0">
                <a:solidFill>
                  <a:schemeClr val="tx1"/>
                </a:solidFill>
              </a:rPr>
              <a:t>возмущаешься тем, что есть на свете неблагодарные люди! Спроси у совести своей, нашли ли тебя благодарным все те, кто оказывал тебе одолжения</a:t>
            </a:r>
            <a:r>
              <a:rPr lang="ru-RU" dirty="0" smtClean="0">
                <a:solidFill>
                  <a:schemeClr val="tx1"/>
                </a:solidFill>
              </a:rPr>
              <a:t>?»</a:t>
            </a:r>
            <a:endParaRPr lang="ru-RU" dirty="0">
              <a:solidFill>
                <a:schemeClr val="tx1"/>
              </a:solidFill>
            </a:endParaRPr>
          </a:p>
          <a:p>
            <a:pPr algn="l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4" name="Стрелка вправо 3"/>
          <p:cNvSpPr/>
          <p:nvPr/>
        </p:nvSpPr>
        <p:spPr>
          <a:xfrm rot="5400000">
            <a:off x="3921341" y="1079263"/>
            <a:ext cx="642942" cy="484632"/>
          </a:xfrm>
          <a:prstGeom prst="rightArrow">
            <a:avLst/>
          </a:prstGeom>
          <a:solidFill>
            <a:schemeClr val="accent6">
              <a:lumMod val="20000"/>
              <a:lumOff val="80000"/>
            </a:schemeClr>
          </a:solidFill>
          <a:ln w="571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" name="Picture 2" descr="http://fb.ru/misc/i/gallery/6836/6758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72198" y="3643314"/>
            <a:ext cx="1672836" cy="1980000"/>
          </a:xfrm>
          <a:prstGeom prst="rect">
            <a:avLst/>
          </a:prstGeom>
          <a:noFill/>
          <a:ln w="57150">
            <a:solidFill>
              <a:schemeClr val="accent6">
                <a:lumMod val="75000"/>
              </a:schemeClr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85729"/>
            <a:ext cx="7772400" cy="714379"/>
          </a:xfrm>
          <a:solidFill>
            <a:schemeClr val="accent6">
              <a:lumMod val="20000"/>
              <a:lumOff val="80000"/>
            </a:schemeClr>
          </a:solidFill>
          <a:ln w="57150">
            <a:solidFill>
              <a:schemeClr val="accent6">
                <a:lumMod val="75000"/>
              </a:schemeClr>
            </a:solidFill>
          </a:ln>
        </p:spPr>
        <p:txBody>
          <a:bodyPr>
            <a:normAutofit fontScale="90000"/>
          </a:bodyPr>
          <a:lstStyle/>
          <a:p>
            <a:r>
              <a:rPr lang="ru-RU" dirty="0"/>
              <a:t>Марк </a:t>
            </a:r>
            <a:r>
              <a:rPr lang="ru-RU" dirty="0" err="1" smtClean="0"/>
              <a:t>Аврелий</a:t>
            </a:r>
            <a:r>
              <a:rPr lang="ru-RU" dirty="0" smtClean="0"/>
              <a:t> утверждал: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1714488"/>
            <a:ext cx="6400800" cy="4500594"/>
          </a:xfrm>
          <a:solidFill>
            <a:schemeClr val="accent6">
              <a:lumMod val="20000"/>
              <a:lumOff val="80000"/>
            </a:schemeClr>
          </a:solidFill>
          <a:ln w="57150">
            <a:solidFill>
              <a:schemeClr val="accent6">
                <a:lumMod val="75000"/>
              </a:schemeClr>
            </a:solidFill>
          </a:ln>
        </p:spPr>
        <p:txBody>
          <a:bodyPr/>
          <a:lstStyle/>
          <a:p>
            <a:r>
              <a:rPr lang="ru-RU" dirty="0" smtClean="0">
                <a:solidFill>
                  <a:schemeClr val="tx1"/>
                </a:solidFill>
              </a:rPr>
              <a:t>«Когда </a:t>
            </a:r>
            <a:r>
              <a:rPr lang="ru-RU" dirty="0">
                <a:solidFill>
                  <a:schemeClr val="tx1"/>
                </a:solidFill>
              </a:rPr>
              <a:t>ты сделал кому-то добро, и это принесло плоды, зачем ты, как безрассудный, домогаешься ещё похвалы и награды за своё доброе дело</a:t>
            </a:r>
            <a:r>
              <a:rPr lang="ru-RU" dirty="0" smtClean="0">
                <a:solidFill>
                  <a:schemeClr val="tx1"/>
                </a:solidFill>
              </a:rPr>
              <a:t>?»</a:t>
            </a:r>
            <a:endParaRPr lang="ru-RU" dirty="0">
              <a:solidFill>
                <a:schemeClr val="tx1"/>
              </a:solidFill>
            </a:endParaRPr>
          </a:p>
          <a:p>
            <a:endParaRPr lang="ru-RU" dirty="0"/>
          </a:p>
        </p:txBody>
      </p:sp>
      <p:sp>
        <p:nvSpPr>
          <p:cNvPr id="4" name="Стрелка вправо 3"/>
          <p:cNvSpPr/>
          <p:nvPr/>
        </p:nvSpPr>
        <p:spPr>
          <a:xfrm rot="5400000">
            <a:off x="3885622" y="1114982"/>
            <a:ext cx="714380" cy="484632"/>
          </a:xfrm>
          <a:prstGeom prst="rightArrow">
            <a:avLst/>
          </a:prstGeom>
          <a:solidFill>
            <a:schemeClr val="accent6">
              <a:lumMod val="20000"/>
              <a:lumOff val="80000"/>
            </a:schemeClr>
          </a:solidFill>
          <a:ln w="571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8194" name="Picture 2" descr="http://www.manwb.ru/pub/Pictures-Articles/Articles341-360/357_avrel_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43570" y="3786190"/>
            <a:ext cx="2075480" cy="2448000"/>
          </a:xfrm>
          <a:prstGeom prst="rect">
            <a:avLst/>
          </a:prstGeom>
          <a:noFill/>
          <a:ln w="57150">
            <a:solidFill>
              <a:schemeClr val="accent6">
                <a:lumMod val="75000"/>
              </a:schemeClr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357167"/>
            <a:ext cx="7772400" cy="785817"/>
          </a:xfrm>
          <a:solidFill>
            <a:schemeClr val="accent6">
              <a:lumMod val="20000"/>
              <a:lumOff val="80000"/>
            </a:schemeClr>
          </a:solidFill>
          <a:ln w="57150">
            <a:solidFill>
              <a:schemeClr val="accent6">
                <a:lumMod val="75000"/>
              </a:schemeClr>
            </a:solidFill>
          </a:ln>
        </p:spPr>
        <p:txBody>
          <a:bodyPr>
            <a:normAutofit/>
          </a:bodyPr>
          <a:lstStyle/>
          <a:p>
            <a:r>
              <a:rPr lang="ru-RU" dirty="0" smtClean="0"/>
              <a:t>Советы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14348" y="1500174"/>
            <a:ext cx="7858180" cy="5072098"/>
          </a:xfrm>
          <a:solidFill>
            <a:schemeClr val="accent6">
              <a:lumMod val="20000"/>
              <a:lumOff val="80000"/>
            </a:schemeClr>
          </a:solidFill>
          <a:ln w="57150">
            <a:solidFill>
              <a:schemeClr val="accent6">
                <a:lumMod val="75000"/>
              </a:schemeClr>
            </a:solidFill>
          </a:ln>
        </p:spPr>
        <p:txBody>
          <a:bodyPr>
            <a:normAutofit fontScale="92500" lnSpcReduction="20000"/>
          </a:bodyPr>
          <a:lstStyle/>
          <a:p>
            <a:pPr algn="l"/>
            <a:r>
              <a:rPr lang="ru-RU" dirty="0">
                <a:solidFill>
                  <a:schemeClr val="tx1"/>
                </a:solidFill>
              </a:rPr>
              <a:t>1.Избегайте конфликтов, ссор, не совершайте необдуманных поступков.</a:t>
            </a:r>
          </a:p>
          <a:p>
            <a:pPr algn="l"/>
            <a:r>
              <a:rPr lang="ru-RU" dirty="0">
                <a:solidFill>
                  <a:schemeClr val="tx1"/>
                </a:solidFill>
              </a:rPr>
              <a:t>2. Ссоры вырабатывают плохие черты характера.</a:t>
            </a:r>
          </a:p>
          <a:p>
            <a:pPr algn="l"/>
            <a:r>
              <a:rPr lang="ru-RU" dirty="0">
                <a:solidFill>
                  <a:schemeClr val="tx1"/>
                </a:solidFill>
              </a:rPr>
              <a:t>3. </a:t>
            </a:r>
            <a:r>
              <a:rPr lang="ru-RU" dirty="0" smtClean="0">
                <a:solidFill>
                  <a:schemeClr val="tx1"/>
                </a:solidFill>
              </a:rPr>
              <a:t>В </a:t>
            </a:r>
            <a:r>
              <a:rPr lang="ru-RU" dirty="0">
                <a:solidFill>
                  <a:schemeClr val="tx1"/>
                </a:solidFill>
              </a:rPr>
              <a:t>споре будьте сдержанны и тактичны.</a:t>
            </a:r>
          </a:p>
          <a:p>
            <a:pPr algn="l"/>
            <a:r>
              <a:rPr lang="ru-RU" dirty="0">
                <a:solidFill>
                  <a:schemeClr val="tx1"/>
                </a:solidFill>
              </a:rPr>
              <a:t>4. Никогда никого не упрекайте. </a:t>
            </a:r>
          </a:p>
          <a:p>
            <a:pPr algn="l"/>
            <a:r>
              <a:rPr lang="ru-RU" dirty="0">
                <a:solidFill>
                  <a:schemeClr val="tx1"/>
                </a:solidFill>
              </a:rPr>
              <a:t>5. </a:t>
            </a:r>
            <a:r>
              <a:rPr lang="ru-RU" dirty="0" smtClean="0">
                <a:solidFill>
                  <a:schemeClr val="tx1"/>
                </a:solidFill>
              </a:rPr>
              <a:t>Если </a:t>
            </a:r>
            <a:r>
              <a:rPr lang="ru-RU" dirty="0">
                <a:solidFill>
                  <a:schemeClr val="tx1"/>
                </a:solidFill>
              </a:rPr>
              <a:t>произошла ссора, то скорее помиритесь!</a:t>
            </a:r>
          </a:p>
          <a:p>
            <a:pPr algn="l"/>
            <a:r>
              <a:rPr lang="ru-RU" dirty="0">
                <a:solidFill>
                  <a:schemeClr val="tx1"/>
                </a:solidFill>
              </a:rPr>
              <a:t>6.Старайтесь видеть в людях, прежде всего, хорошее и доброе! От этого все окружающие действительно становятся добрее и симпатичнее.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pe:Receivers xmlns:spe="http://schemas.microsoft.com/sharepoint/events"/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4EE342BE921FE345AA2C4E626B6C8027" ma:contentTypeVersion="49" ma:contentTypeDescription="Создание документа." ma:contentTypeScope="" ma:versionID="4202149f9512fb954ac1725619acf4a2">
  <xsd:schema xmlns:xsd="http://www.w3.org/2001/XMLSchema" xmlns:xs="http://www.w3.org/2001/XMLSchema" xmlns:p="http://schemas.microsoft.com/office/2006/metadata/properties" xmlns:ns2="4a252ca3-5a62-4c1c-90a6-29f4710e47f8" targetNamespace="http://schemas.microsoft.com/office/2006/metadata/properties" ma:root="true" ma:fieldsID="1153093c964433108f50878cc9bfbd9b" ns2:_="">
    <xsd:import namespace="4a252ca3-5a62-4c1c-90a6-29f4710e47f8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a252ca3-5a62-4c1c-90a6-29f4710e47f8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9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4a252ca3-5a62-4c1c-90a6-29f4710e47f8">AWJJH2MPE6E2-779065247-1584</_dlc_DocId>
    <_dlc_DocIdUrl xmlns="4a252ca3-5a62-4c1c-90a6-29f4710e47f8">
      <Url>http://edu-sps.koiro.local/Sharya/shool4/441/_layouts/15/DocIdRedir.aspx?ID=AWJJH2MPE6E2-779065247-1584</Url>
      <Description>AWJJH2MPE6E2-779065247-1584</Description>
    </_dlc_DocIdUrl>
  </documentManagement>
</p:properties>
</file>

<file path=customXml/itemProps1.xml><?xml version="1.0" encoding="utf-8"?>
<ds:datastoreItem xmlns:ds="http://schemas.openxmlformats.org/officeDocument/2006/customXml" ds:itemID="{72F88931-51E3-46CC-9D4D-CE29FE71CCA9}"/>
</file>

<file path=customXml/itemProps2.xml><?xml version="1.0" encoding="utf-8"?>
<ds:datastoreItem xmlns:ds="http://schemas.openxmlformats.org/officeDocument/2006/customXml" ds:itemID="{CE38D358-C8CD-42BF-8112-0D0C88218425}"/>
</file>

<file path=customXml/itemProps3.xml><?xml version="1.0" encoding="utf-8"?>
<ds:datastoreItem xmlns:ds="http://schemas.openxmlformats.org/officeDocument/2006/customXml" ds:itemID="{35771FD0-6266-4A4B-8303-18786C30BC17}"/>
</file>

<file path=customXml/itemProps4.xml><?xml version="1.0" encoding="utf-8"?>
<ds:datastoreItem xmlns:ds="http://schemas.openxmlformats.org/officeDocument/2006/customXml" ds:itemID="{F305D7C2-90AB-4CD9-BA7E-0BA193135631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251</TotalTime>
  <Words>357</Words>
  <Application>Microsoft Office PowerPoint</Application>
  <PresentationFormat>Экран (4:3)</PresentationFormat>
  <Paragraphs>56</Paragraphs>
  <Slides>14</Slides>
  <Notes>0</Notes>
  <HiddenSlides>0</HiddenSlides>
  <MMClips>2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7" baseType="lpstr">
      <vt:lpstr>Arial</vt:lpstr>
      <vt:lpstr>Calibri</vt:lpstr>
      <vt:lpstr>Тема Office</vt:lpstr>
      <vt:lpstr>Презентация PowerPoint</vt:lpstr>
      <vt:lpstr>Платон утверждал:</vt:lpstr>
      <vt:lpstr> Сенека считал: </vt:lpstr>
      <vt:lpstr>И. Бентам утверждал:</vt:lpstr>
      <vt:lpstr>Л.Н. Толстой сказал:</vt:lpstr>
      <vt:lpstr>И.С.Тургенев утверждал:</vt:lpstr>
      <vt:lpstr> Сенека сказал:  </vt:lpstr>
      <vt:lpstr>Марк Аврелий утверждал:</vt:lpstr>
      <vt:lpstr>Советы</vt:lpstr>
      <vt:lpstr>Давайте споём</vt:lpstr>
      <vt:lpstr>  Хочется крикнуть людям </vt:lpstr>
      <vt:lpstr>Помните</vt:lpstr>
      <vt:lpstr>Мы желаем счастья вам</vt:lpstr>
      <vt:lpstr>Интернет-ресурсы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Пользователь</cp:lastModifiedBy>
  <cp:revision>33</cp:revision>
  <dcterms:created xsi:type="dcterms:W3CDTF">2014-11-17T17:38:06Z</dcterms:created>
  <dcterms:modified xsi:type="dcterms:W3CDTF">2020-01-30T14:23:56Z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0x0101004EE342BE921FE345AA2C4E626B6C8027</vt:lpwstr>
  </property>
  <property fmtid="{D5CDD505-2E9C-101B-9397-08002B2CF9AE}" pid="3" name="_dlc_DocIdItemGuid">
    <vt:lpwstr>3435a47e-36b7-4c52-9165-fd60c04cfb9c</vt:lpwstr>
  </property>
</Properties>
</file>