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0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9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5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4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4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7A7E-2B09-4762-983B-2CCF69D3E3C8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E837-7499-4446-A11A-8EEA97D6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4908" y="2967335"/>
            <a:ext cx="56941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Больше, меньше, 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столько же</a:t>
            </a:r>
          </a:p>
          <a:p>
            <a:pPr algn="ctr"/>
            <a:endParaRPr lang="ru-RU" sz="4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1 класс 1 четверть</a:t>
            </a:r>
            <a:endParaRPr lang="ru-RU" sz="40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8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5" y="689404"/>
            <a:ext cx="187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60" y="705789"/>
            <a:ext cx="187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23" y="764704"/>
            <a:ext cx="187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15" y="764704"/>
            <a:ext cx="187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2276748" y="364127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-85452" y="364127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6787728" y="3581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255" r="21600" b="18236"/>
          <a:stretch>
            <a:fillRect/>
          </a:stretch>
        </p:blipFill>
        <p:spPr bwMode="auto">
          <a:xfrm>
            <a:off x="4615036" y="3641271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292080" y="3751829"/>
            <a:ext cx="152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3635896" y="3838238"/>
            <a:ext cx="152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1991544" y="3857962"/>
            <a:ext cx="152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467544" y="3822924"/>
            <a:ext cx="152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6948264" y="3801381"/>
            <a:ext cx="152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46" y="2068508"/>
            <a:ext cx="1526654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1056"/>
            <a:ext cx="13525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0" y="2101054"/>
            <a:ext cx="1485326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7120759" y="692696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5819810" y="710839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4521574" y="694510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3218236" y="692696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1914898" y="692696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611560" y="692696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611560" y="3717032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2881991" y="3717032"/>
            <a:ext cx="162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366000" y="476671"/>
            <a:ext cx="162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660571" y="446201"/>
            <a:ext cx="162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3890279" y="438117"/>
            <a:ext cx="162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2195736" y="438118"/>
            <a:ext cx="162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467544" y="476672"/>
            <a:ext cx="162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2389d1435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221088"/>
            <a:ext cx="1419051" cy="1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2389d1435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221088"/>
            <a:ext cx="1280393" cy="1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2389d1435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36" y="4221088"/>
            <a:ext cx="1384451" cy="1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2389d1435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4221088"/>
            <a:ext cx="1431709" cy="1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home\Desktop\post-373610-131418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56" y="4735773"/>
            <a:ext cx="1579594" cy="1731676"/>
          </a:xfrm>
          <a:prstGeom prst="rect">
            <a:avLst/>
          </a:prstGeom>
          <a:noFill/>
        </p:spPr>
      </p:pic>
      <p:pic>
        <p:nvPicPr>
          <p:cNvPr id="4" name="Picture 5" descr="C:\Users\home\Desktop\post-373610-131418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078" y="4836333"/>
            <a:ext cx="1664339" cy="1680983"/>
          </a:xfrm>
          <a:prstGeom prst="rect">
            <a:avLst/>
          </a:prstGeom>
          <a:noFill/>
        </p:spPr>
      </p:pic>
      <p:pic>
        <p:nvPicPr>
          <p:cNvPr id="5" name="Picture 5" descr="C:\Users\home\Desktop\post-373610-131418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450" y="4955280"/>
            <a:ext cx="1703647" cy="1512169"/>
          </a:xfrm>
          <a:prstGeom prst="rect">
            <a:avLst/>
          </a:prstGeom>
          <a:noFill/>
        </p:spPr>
      </p:pic>
      <p:pic>
        <p:nvPicPr>
          <p:cNvPr id="6" name="Picture 5" descr="C:\Users\home\Desktop\post-373610-131418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315" y="5015427"/>
            <a:ext cx="1619408" cy="1512169"/>
          </a:xfrm>
          <a:prstGeom prst="rect">
            <a:avLst/>
          </a:prstGeom>
          <a:noFill/>
        </p:spPr>
      </p:pic>
      <p:pic>
        <p:nvPicPr>
          <p:cNvPr id="7" name="Рисунок 6" descr="c2389d1435a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8" y="581272"/>
            <a:ext cx="1112784" cy="16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2389d1435a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2" y="564098"/>
            <a:ext cx="1200101" cy="16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2389d1435a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4098"/>
            <a:ext cx="1212677" cy="16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2389d1435a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443"/>
            <a:ext cx="1237878" cy="171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2389d1435a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8" y="489867"/>
            <a:ext cx="13681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Презентации\Развитие речи\Презентации о диких животных\дикие животные\бел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82" y="2263763"/>
            <a:ext cx="18415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и\Развитие речи\Презентации о диких животных\дикие животные\ёжи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0" y="2263763"/>
            <a:ext cx="18415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home\Desktop\post-373610-131418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6969" y="3371796"/>
            <a:ext cx="1619408" cy="1512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9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AWJJH2MPE6E2-779065247-1547</_dlc_DocId>
    <_dlc_DocIdUrl xmlns="4a252ca3-5a62-4c1c-90a6-29f4710e47f8">
      <Url>http://edu-sps.koiro.local/Sharya/shool4/441/_layouts/15/DocIdRedir.aspx?ID=AWJJH2MPE6E2-779065247-1547</Url>
      <Description>AWJJH2MPE6E2-779065247-1547</Description>
    </_dlc_DocIdUrl>
  </documentManagement>
</p:properties>
</file>

<file path=customXml/itemProps1.xml><?xml version="1.0" encoding="utf-8"?>
<ds:datastoreItem xmlns:ds="http://schemas.openxmlformats.org/officeDocument/2006/customXml" ds:itemID="{A6B05C50-18C4-4727-932D-4016DBE21F77}"/>
</file>

<file path=customXml/itemProps2.xml><?xml version="1.0" encoding="utf-8"?>
<ds:datastoreItem xmlns:ds="http://schemas.openxmlformats.org/officeDocument/2006/customXml" ds:itemID="{3E8421CA-9CA9-4C99-B05F-618D6F4AAADE}"/>
</file>

<file path=customXml/itemProps3.xml><?xml version="1.0" encoding="utf-8"?>
<ds:datastoreItem xmlns:ds="http://schemas.openxmlformats.org/officeDocument/2006/customXml" ds:itemID="{F6663148-D73A-404C-8ACD-CA2240D06895}"/>
</file>

<file path=customXml/itemProps4.xml><?xml version="1.0" encoding="utf-8"?>
<ds:datastoreItem xmlns:ds="http://schemas.openxmlformats.org/officeDocument/2006/customXml" ds:itemID="{E57585B0-F658-40FD-A9B6-2D8A1D8EF396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dcterms:created xsi:type="dcterms:W3CDTF">2013-09-26T13:53:17Z</dcterms:created>
  <dcterms:modified xsi:type="dcterms:W3CDTF">2013-09-26T14:17:46Z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ca80b8d3-094f-483f-882e-ad8b648bdde9</vt:lpwstr>
  </property>
</Properties>
</file>