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13716000" cy="1371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6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2244725"/>
            <a:ext cx="10287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0" y="7204075"/>
            <a:ext cx="10287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5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716001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716001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28618" cy="134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6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4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716001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5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AA292E-73A2-4FBC-A527-C7C2C12D7ED8}"/>
</file>

<file path=customXml/itemProps2.xml><?xml version="1.0" encoding="utf-8"?>
<ds:datastoreItem xmlns:ds="http://schemas.openxmlformats.org/officeDocument/2006/customXml" ds:itemID="{87FC1911-65C7-4E90-A614-7B183696370C}"/>
</file>

<file path=customXml/itemProps3.xml><?xml version="1.0" encoding="utf-8"?>
<ds:datastoreItem xmlns:ds="http://schemas.openxmlformats.org/officeDocument/2006/customXml" ds:itemID="{CFE0525C-4643-4A75-989A-94EFC5A2AEE7}"/>
</file>

<file path=customXml/itemProps4.xml><?xml version="1.0" encoding="utf-8"?>
<ds:datastoreItem xmlns:ds="http://schemas.openxmlformats.org/officeDocument/2006/customXml" ds:itemID="{D737BF50-DE2A-4C89-9673-DDAA1753CCD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ART</cp:lastModifiedBy>
  <cp:revision>1</cp:revision>
  <dcterms:modified xsi:type="dcterms:W3CDTF">2024-12-03T08:43:22Z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</Properties>
</file>