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A8E"/>
    <a:srgbClr val="EE2839"/>
    <a:srgbClr val="F02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4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2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5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5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0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0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E6DB-A99B-4AA9-8742-E9FB02B2CA69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E8A7-B237-4CA8-9D46-1CB4E5660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890" y="300625"/>
            <a:ext cx="2855935" cy="901874"/>
          </a:xfrm>
          <a:prstGeom prst="rect">
            <a:avLst/>
          </a:prstGeom>
          <a:solidFill>
            <a:srgbClr val="F02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2" y="-97254"/>
            <a:ext cx="12738050" cy="6955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8547"/>
            <a:ext cx="3176337" cy="994611"/>
          </a:xfrm>
          <a:prstGeom prst="rect">
            <a:avLst/>
          </a:prstGeom>
          <a:solidFill>
            <a:srgbClr val="EE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47874" y="5261811"/>
            <a:ext cx="3497179" cy="705852"/>
          </a:xfrm>
          <a:prstGeom prst="rect">
            <a:avLst/>
          </a:prstGeom>
          <a:solidFill>
            <a:srgbClr val="898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49222" r="3787" b="24340"/>
          <a:stretch/>
        </p:blipFill>
        <p:spPr>
          <a:xfrm>
            <a:off x="561321" y="1628383"/>
            <a:ext cx="7972783" cy="3269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78174" r="7675" b="6118"/>
          <a:stretch/>
        </p:blipFill>
        <p:spPr>
          <a:xfrm>
            <a:off x="4364712" y="4947783"/>
            <a:ext cx="7297143" cy="1878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4" t="22649" r="6120" b="59452"/>
          <a:stretch/>
        </p:blipFill>
        <p:spPr>
          <a:xfrm>
            <a:off x="8680536" y="1164919"/>
            <a:ext cx="3289998" cy="2254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3" t="12948" r="20291" b="66778"/>
          <a:stretch/>
        </p:blipFill>
        <p:spPr>
          <a:xfrm>
            <a:off x="1096758" y="137786"/>
            <a:ext cx="7340253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2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 t="5845" r="32372" b="90137"/>
          <a:stretch/>
        </p:blipFill>
        <p:spPr>
          <a:xfrm>
            <a:off x="2425700" y="688933"/>
            <a:ext cx="6959600" cy="939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7" t="33587" r="8374" b="8879"/>
          <a:stretch/>
        </p:blipFill>
        <p:spPr>
          <a:xfrm>
            <a:off x="6933155" y="2761990"/>
            <a:ext cx="4797468" cy="39456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74791" b="85753"/>
          <a:stretch/>
        </p:blipFill>
        <p:spPr>
          <a:xfrm>
            <a:off x="319412" y="50104"/>
            <a:ext cx="2016691" cy="1709802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4064" r="52504" b="56164"/>
          <a:stretch/>
        </p:blipFill>
        <p:spPr>
          <a:xfrm>
            <a:off x="989550" y="1900205"/>
            <a:ext cx="4424062" cy="48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31060" r="67226" b="30219"/>
          <a:stretch/>
        </p:blipFill>
        <p:spPr>
          <a:xfrm>
            <a:off x="9331889" y="432247"/>
            <a:ext cx="2555311" cy="21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721894" y="465220"/>
            <a:ext cx="11812466" cy="58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9714" r="7964" b="7238"/>
          <a:stretch/>
        </p:blipFill>
        <p:spPr>
          <a:xfrm>
            <a:off x="551145" y="300622"/>
            <a:ext cx="11197351" cy="59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1675" y="2888242"/>
            <a:ext cx="17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курьеры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4214" y="2206483"/>
            <a:ext cx="8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12841" r="3735" b="11000"/>
          <a:stretch/>
        </p:blipFill>
        <p:spPr>
          <a:xfrm>
            <a:off x="62631" y="436725"/>
            <a:ext cx="12046924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/>
          <a:stretch/>
        </p:blipFill>
        <p:spPr>
          <a:xfrm>
            <a:off x="1491917" y="882315"/>
            <a:ext cx="10058400" cy="50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69407" r="36439" b="5388"/>
          <a:stretch/>
        </p:blipFill>
        <p:spPr>
          <a:xfrm>
            <a:off x="7261329" y="701457"/>
            <a:ext cx="4645936" cy="2849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6" r="7095" b="14042"/>
          <a:stretch/>
        </p:blipFill>
        <p:spPr>
          <a:xfrm>
            <a:off x="2266863" y="3322529"/>
            <a:ext cx="9344765" cy="3573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4" t="13010" r="31794" b="73154"/>
          <a:stretch/>
        </p:blipFill>
        <p:spPr>
          <a:xfrm>
            <a:off x="4143505" y="225468"/>
            <a:ext cx="3695700" cy="782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7"/>
          <a:stretch/>
        </p:blipFill>
        <p:spPr>
          <a:xfrm>
            <a:off x="184347" y="701457"/>
            <a:ext cx="5177610" cy="3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21103" b="9740"/>
          <a:stretch/>
        </p:blipFill>
        <p:spPr>
          <a:xfrm>
            <a:off x="592598" y="1444147"/>
            <a:ext cx="11006504" cy="4935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33624" r="24863" b="60714"/>
          <a:stretch/>
        </p:blipFill>
        <p:spPr>
          <a:xfrm>
            <a:off x="1352115" y="141440"/>
            <a:ext cx="9271000" cy="13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6C6E0-0BD8-45ED-950F-0DA6EB27ADC1}"/>
</file>

<file path=customXml/itemProps2.xml><?xml version="1.0" encoding="utf-8"?>
<ds:datastoreItem xmlns:ds="http://schemas.openxmlformats.org/officeDocument/2006/customXml" ds:itemID="{C03E92E6-ACB2-4EFE-BDE9-3B3F90F02E15}"/>
</file>

<file path=customXml/itemProps3.xml><?xml version="1.0" encoding="utf-8"?>
<ds:datastoreItem xmlns:ds="http://schemas.openxmlformats.org/officeDocument/2006/customXml" ds:itemID="{CA9C4758-C87E-4AE6-956C-214B7FC5A875}"/>
</file>

<file path=customXml/itemProps4.xml><?xml version="1.0" encoding="utf-8"?>
<ds:datastoreItem xmlns:ds="http://schemas.openxmlformats.org/officeDocument/2006/customXml" ds:itemID="{A2B0ED99-532F-4C8C-B8A1-5379D15CE3A6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ART</cp:lastModifiedBy>
  <cp:revision>26</cp:revision>
  <dcterms:created xsi:type="dcterms:W3CDTF">2024-12-03T15:11:23Z</dcterms:created>
  <dcterms:modified xsi:type="dcterms:W3CDTF">2024-12-04T13:18:39Z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</Properties>
</file>