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5" r:id="rId9"/>
    <p:sldId id="263" r:id="rId10"/>
    <p:sldId id="264" r:id="rId11"/>
    <p:sldId id="267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9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211D9-233A-4A35-8603-07B602011809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5A9D0-32F1-49F1-A4B0-5F3CEC93B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2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A9D0-32F1-49F1-A4B0-5F3CEC93BC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4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CAD-3280-4C69-A865-9ABB033B7CE3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C4C-A28E-4B7C-AEA2-BD175A1ED6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CAD-3280-4C69-A865-9ABB033B7CE3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C4C-A28E-4B7C-AEA2-BD175A1ED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CAD-3280-4C69-A865-9ABB033B7CE3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C4C-A28E-4B7C-AEA2-BD175A1ED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CAD-3280-4C69-A865-9ABB033B7CE3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C4C-A28E-4B7C-AEA2-BD175A1ED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CAD-3280-4C69-A865-9ABB033B7CE3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E29C4C-A28E-4B7C-AEA2-BD175A1ED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CAD-3280-4C69-A865-9ABB033B7CE3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C4C-A28E-4B7C-AEA2-BD175A1ED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CAD-3280-4C69-A865-9ABB033B7CE3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C4C-A28E-4B7C-AEA2-BD175A1ED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CAD-3280-4C69-A865-9ABB033B7CE3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C4C-A28E-4B7C-AEA2-BD175A1ED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CAD-3280-4C69-A865-9ABB033B7CE3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C4C-A28E-4B7C-AEA2-BD175A1ED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CAD-3280-4C69-A865-9ABB033B7CE3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C4C-A28E-4B7C-AEA2-BD175A1ED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CAD-3280-4C69-A865-9ABB033B7CE3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9C4C-A28E-4B7C-AEA2-BD175A1ED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729CAD-3280-4C69-A865-9ABB033B7CE3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E29C4C-A28E-4B7C-AEA2-BD175A1ED6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59081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Великая Отечественная война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в истории моей семьи  </a:t>
            </a:r>
          </a:p>
          <a:p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1" y="2348880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 автор:      Малинова  Ангелина  11 лет 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                              4б </a:t>
            </a:r>
            <a:r>
              <a:rPr lang="ru-RU" sz="2400" dirty="0">
                <a:solidFill>
                  <a:srgbClr val="00B0F0"/>
                </a:solidFill>
                <a:latin typeface="Comic Sans MS" pitchFamily="66" charset="0"/>
              </a:rPr>
              <a:t>класс</a:t>
            </a: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endParaRPr lang="ru-RU" sz="24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Руководитель:  Стяжкина Ольга Гавриловна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                           школа №4 </a:t>
            </a:r>
          </a:p>
          <a:p>
            <a:endParaRPr lang="ru-RU" sz="24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                               г.Шарья                  </a:t>
            </a:r>
          </a:p>
          <a:p>
            <a:endParaRPr lang="ru-RU" sz="24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ru-RU" sz="24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ru-RU" sz="24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ru-RU" sz="24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ru-RU" sz="24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ru-RU" sz="24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\Никто не забыт ни что не забыто\ОБД Мемориал_files\full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764704"/>
            <a:ext cx="3672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нас осталась только одна фотография, когда он уходил на фронт. Прабабушка  очень часто вспоминала о нём и много рассказывала</a:t>
            </a:r>
            <a:endParaRPr lang="ru-RU" sz="2000" dirty="0"/>
          </a:p>
        </p:txBody>
      </p:sp>
      <p:pic>
        <p:nvPicPr>
          <p:cNvPr id="4" name="Picture 2" descr="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0648"/>
            <a:ext cx="4430296" cy="636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6021288"/>
            <a:ext cx="8424936" cy="6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Вечная память погибшим русским воинам!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Вечная слава героям, вернувшимся с Победой!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5716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 Великой Отечественной войне я знаю из рассказов взрослых и фильмов. Я очень горжусь теми людьми, кто защищал нашу Родину. Мою семью, тоже война не обошла стороной.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810401" cy="435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357166"/>
            <a:ext cx="8358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расскажу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 брате моей прабабушки, который мужественно в восемнадцатилетнем возрасте погиб на войне.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571900" cy="51951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1142984"/>
            <a:ext cx="4214842" cy="550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Он родился в посёлке Сусанино Костромской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области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7 апреля 1926 года. Когда ему исполнилось 14 лет, началась  Великая Отечественная война. А 16 ноября 1943 года он был призван в армию и отправлен на фронт. Он принимал участие в освобождении  Латвийской  Республики  от фашистских оккупантов.  За три месяца от фашистов была стремительно очищена большая часть Латвии.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При освобождении Латвийской Республики он погиб в бою 24 августа 1944 года.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357166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Латвии на карте отмечены 490 памятников и воинских захоронений от одиночных могил до братских  кладбищ,  на которых погребены десятки тысяч солдат.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C:\Documents and Settings\vlad@com.ru\Local Settings\Temporary Internet Files\Content.Word\IMG_05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1"/>
            <a:ext cx="735811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14282" y="142852"/>
            <a:ext cx="86089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Вот братская могила, на которой указано имя и фамилия прабабушкиного брата ефрейтор Сутягин Н.К.  На братском кладбище похоронены 537 советских воинов погибших в 1944-1945гг.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702" name="Picture 6" descr="graver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90166" cy="54726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5072074"/>
            <a:ext cx="1984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ukaisi-4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3837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Только по официальным данным более чем 450 тысяч солдат навеки остались в Латвийской земле. </a:t>
            </a:r>
            <a:endParaRPr lang="ru-RU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40871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Мне дороги традиции всех членов нашей семьи, мы свято чтим связь всех поколений Мы знали о Николае давно со слов его сестры и моей прабабушки Веры. Знали что он погиб в Латвии, но решили через интернет узнать поподробней и мы нашли  информацию и место его захоронения.  Фото братской могилы и фото надписи на памятнике нам удалось найти через интернет.     </a:t>
            </a:r>
            <a:endParaRPr lang="ru-RU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66933" y="1242187"/>
            <a:ext cx="4251716" cy="626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1" y="214291"/>
          <a:ext cx="8501121" cy="6693470"/>
        </p:xfrm>
        <a:graphic>
          <a:graphicData uri="http://schemas.openxmlformats.org/drawingml/2006/table">
            <a:tbl>
              <a:tblPr/>
              <a:tblGrid>
                <a:gridCol w="761942"/>
                <a:gridCol w="598669"/>
                <a:gridCol w="3570255"/>
                <a:gridCol w="3570255"/>
              </a:tblGrid>
              <a:tr h="17215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из донесения о безвозвратных потерях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 dirty="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 dirty="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 dirty="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Сутягин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 dirty="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Николай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 dirty="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Отчество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Константинович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 dirty="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4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Дата рождения/Возраст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__.__.1926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 dirty="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Место рождения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Ярославская обл., Сусанинский р-н,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Молвитинский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с/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Дата и место призыва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16.11.1943, Сусанинский РВК, Ярославская обл., Сусанинский р-н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 dirty="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4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Последнее место службы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417 сд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Воинское звание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ефрейтор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Причина выбытия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убит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Дата выбытия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24.08.1944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4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Название источника информации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ЦАМО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5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Номер фонда источника информации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5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Номер описи источника информации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18002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4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Номер дела источника информации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796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38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50">
                        <a:latin typeface="Calibri"/>
                        <a:ea typeface="Times New Roman"/>
                      </a:endParaRPr>
                    </a:p>
                  </a:txBody>
                  <a:tcPr marL="3114" marR="3114" marT="3114" marB="31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29895" marR="29895" marT="14948" marB="14948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 marL="29895" marR="29895" marT="14948" marB="14948">
                    <a:lnT>
                      <a:noFill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1464244e12d766132426523024a4f98cd6ffd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280666FEEAF1D4BAA83925CF9FC925D" ma:contentTypeVersion="49" ma:contentTypeDescription="Создание документа." ma:contentTypeScope="" ma:versionID="946da688d190d80e0222ebbd0bf29ba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AWJJH2MPE6E2-1236560780-224</_dlc_DocId>
    <_dlc_DocIdUrl xmlns="4a252ca3-5a62-4c1c-90a6-29f4710e47f8">
      <Url>http://xn--44-6kcadhwnl3cfdx.xn--p1ai/Sharya/shool4/441/_layouts/15/DocIdRedir.aspx?ID=AWJJH2MPE6E2-1236560780-224</Url>
      <Description>AWJJH2MPE6E2-1236560780-224</Description>
    </_dlc_DocIdUrl>
  </documentManagement>
</p:properties>
</file>

<file path=customXml/itemProps1.xml><?xml version="1.0" encoding="utf-8"?>
<ds:datastoreItem xmlns:ds="http://schemas.openxmlformats.org/officeDocument/2006/customXml" ds:itemID="{637EB379-5F64-49E4-BE88-0B9FB74509E8}"/>
</file>

<file path=customXml/itemProps2.xml><?xml version="1.0" encoding="utf-8"?>
<ds:datastoreItem xmlns:ds="http://schemas.openxmlformats.org/officeDocument/2006/customXml" ds:itemID="{1EBEABC5-4DBF-4FF1-A1D4-E70E0DEC8918}"/>
</file>

<file path=customXml/itemProps3.xml><?xml version="1.0" encoding="utf-8"?>
<ds:datastoreItem xmlns:ds="http://schemas.openxmlformats.org/officeDocument/2006/customXml" ds:itemID="{3EBF34F4-F959-49EC-AD4F-EB50DE49B2B5}"/>
</file>

<file path=customXml/itemProps4.xml><?xml version="1.0" encoding="utf-8"?>
<ds:datastoreItem xmlns:ds="http://schemas.openxmlformats.org/officeDocument/2006/customXml" ds:itemID="{00B4DE25-7406-485A-9B74-CCCE7C62A2D3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405</TotalTime>
  <Words>394</Words>
  <Application>Microsoft Office PowerPoint</Application>
  <PresentationFormat>Экран (4:3)</PresentationFormat>
  <Paragraphs>54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biblioteka</dc:creator>
  <cp:lastModifiedBy>User</cp:lastModifiedBy>
  <cp:revision>45</cp:revision>
  <dcterms:created xsi:type="dcterms:W3CDTF">2002-01-01T04:37:15Z</dcterms:created>
  <dcterms:modified xsi:type="dcterms:W3CDTF">2015-02-21T08:54:54Z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0x0101008280666FEEAF1D4BAA83925CF9FC925D</vt:lpwstr>
  </property>
  <property fmtid="{D5CDD505-2E9C-101B-9397-08002B2CF9AE}" pid="3" name="_dlc_DocIdItemGuid">
    <vt:lpwstr>93d843f7-7200-427a-8ddd-efeac8e83b11</vt:lpwstr>
  </property>
</Properties>
</file>