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handoutMasterIdLst>
    <p:handoutMasterId r:id="rId13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</p:sldIdLst>
  <p:sldSz cx="9144000" cy="6858000" type="screen4x3"/>
  <p:notesSz cx="6858000" cy="9144000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6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Relationship Id="rId22" Type="http://schemas.openxmlformats.org/officeDocument/2006/relationships/customXml" Target="../customXml/item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24583E-B595-45C4-A311-AE6A23257D21}" type="datetimeFigureOut">
              <a:rPr lang="ru-RU" smtClean="0"/>
              <a:pPr/>
              <a:t>21.02.2015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6CB886-CFB0-48BA-AA28-51539A2332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436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78CBC-188D-403A-9B25-D03E05BD6399}" type="datetimeFigureOut">
              <a:rPr lang="ru-RU" smtClean="0"/>
              <a:pPr/>
              <a:t>21.02.2015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031AA-9ADC-42F7-BD7B-5666F253C9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78CBC-188D-403A-9B25-D03E05BD6399}" type="datetimeFigureOut">
              <a:rPr lang="ru-RU" smtClean="0"/>
              <a:pPr/>
              <a:t>21.02.2015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031AA-9ADC-42F7-BD7B-5666F253C9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78CBC-188D-403A-9B25-D03E05BD6399}" type="datetimeFigureOut">
              <a:rPr lang="ru-RU" smtClean="0"/>
              <a:pPr/>
              <a:t>21.02.2015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031AA-9ADC-42F7-BD7B-5666F253C9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78CBC-188D-403A-9B25-D03E05BD6399}" type="datetimeFigureOut">
              <a:rPr lang="ru-RU" smtClean="0"/>
              <a:pPr/>
              <a:t>21.02.2015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031AA-9ADC-42F7-BD7B-5666F253C9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78CBC-188D-403A-9B25-D03E05BD6399}" type="datetimeFigureOut">
              <a:rPr lang="ru-RU" smtClean="0"/>
              <a:pPr/>
              <a:t>21.02.2015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CC031AA-9ADC-42F7-BD7B-5666F253C9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78CBC-188D-403A-9B25-D03E05BD6399}" type="datetimeFigureOut">
              <a:rPr lang="ru-RU" smtClean="0"/>
              <a:pPr/>
              <a:t>21.02.2015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031AA-9ADC-42F7-BD7B-5666F253C9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78CBC-188D-403A-9B25-D03E05BD6399}" type="datetimeFigureOut">
              <a:rPr lang="ru-RU" smtClean="0"/>
              <a:pPr/>
              <a:t>21.02.2015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031AA-9ADC-42F7-BD7B-5666F253C9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78CBC-188D-403A-9B25-D03E05BD6399}" type="datetimeFigureOut">
              <a:rPr lang="ru-RU" smtClean="0"/>
              <a:pPr/>
              <a:t>21.02.2015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031AA-9ADC-42F7-BD7B-5666F253C9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78CBC-188D-403A-9B25-D03E05BD6399}" type="datetimeFigureOut">
              <a:rPr lang="ru-RU" smtClean="0"/>
              <a:pPr/>
              <a:t>21.02.2015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031AA-9ADC-42F7-BD7B-5666F253C9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78CBC-188D-403A-9B25-D03E05BD6399}" type="datetimeFigureOut">
              <a:rPr lang="ru-RU" smtClean="0"/>
              <a:pPr/>
              <a:t>21.02.2015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031AA-9ADC-42F7-BD7B-5666F253C9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78CBC-188D-403A-9B25-D03E05BD6399}" type="datetimeFigureOut">
              <a:rPr lang="ru-RU" smtClean="0"/>
              <a:pPr/>
              <a:t>21.02.2015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031AA-9ADC-42F7-BD7B-5666F253C9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2278CBC-188D-403A-9B25-D03E05BD6399}" type="datetimeFigureOut">
              <a:rPr lang="ru-RU" smtClean="0"/>
              <a:pPr/>
              <a:t>21.02.2015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CC031AA-9ADC-42F7-BD7B-5666F253C9E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504056" cy="692696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6" name="Содержимое 15" descr="i (9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260648"/>
            <a:ext cx="8529736" cy="6397302"/>
          </a:xfrm>
        </p:spPr>
      </p:pic>
      <p:sp>
        <p:nvSpPr>
          <p:cNvPr id="5" name="Прямоугольник 4"/>
          <p:cNvSpPr/>
          <p:nvPr/>
        </p:nvSpPr>
        <p:spPr>
          <a:xfrm>
            <a:off x="323528" y="3573016"/>
            <a:ext cx="3888432" cy="3024336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r>
              <a:rPr lang="ru-RU" sz="2000" i="1" u="sng" dirty="0" smtClean="0">
                <a:solidFill>
                  <a:schemeClr val="bg1"/>
                </a:solidFill>
              </a:rPr>
              <a:t> Название работы «Великая Отечественная война в истории моей семьи»</a:t>
            </a:r>
          </a:p>
          <a:p>
            <a:pPr algn="ctr"/>
            <a:r>
              <a:rPr lang="ru-RU" sz="2000" i="1" u="sng" dirty="0" smtClean="0">
                <a:solidFill>
                  <a:schemeClr val="bg1"/>
                </a:solidFill>
              </a:rPr>
              <a:t>Автор : </a:t>
            </a:r>
            <a:r>
              <a:rPr lang="ru-RU" sz="2000" i="1" u="sng" dirty="0" err="1" smtClean="0">
                <a:solidFill>
                  <a:schemeClr val="bg1"/>
                </a:solidFill>
              </a:rPr>
              <a:t>Заславская</a:t>
            </a:r>
            <a:r>
              <a:rPr lang="ru-RU" sz="2000" i="1" u="sng" dirty="0" smtClean="0">
                <a:solidFill>
                  <a:schemeClr val="bg1"/>
                </a:solidFill>
              </a:rPr>
              <a:t>  Дарья </a:t>
            </a:r>
          </a:p>
          <a:p>
            <a:pPr algn="ctr"/>
            <a:r>
              <a:rPr lang="ru-RU" sz="2000" i="1" u="sng" dirty="0" smtClean="0">
                <a:solidFill>
                  <a:schemeClr val="bg1"/>
                </a:solidFill>
              </a:rPr>
              <a:t>11 лет</a:t>
            </a:r>
          </a:p>
          <a:p>
            <a:pPr algn="ctr"/>
            <a:r>
              <a:rPr lang="ru-RU" sz="2000" i="1" u="sng" dirty="0" smtClean="0">
                <a:solidFill>
                  <a:schemeClr val="bg1"/>
                </a:solidFill>
              </a:rPr>
              <a:t>Классный руководитель : </a:t>
            </a:r>
            <a:r>
              <a:rPr lang="ru-RU" sz="2000" i="1" u="sng" dirty="0" err="1" smtClean="0">
                <a:solidFill>
                  <a:schemeClr val="bg1"/>
                </a:solidFill>
              </a:rPr>
              <a:t>Стяжкина</a:t>
            </a:r>
            <a:r>
              <a:rPr lang="ru-RU" sz="2000" i="1" u="sng" dirty="0" smtClean="0">
                <a:solidFill>
                  <a:schemeClr val="bg1"/>
                </a:solidFill>
              </a:rPr>
              <a:t> Ольга Гавриловна</a:t>
            </a:r>
          </a:p>
          <a:p>
            <a:pPr algn="ctr"/>
            <a:endParaRPr lang="ru-RU" sz="2000" i="1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404664"/>
            <a:ext cx="4572000" cy="5904656"/>
          </a:xfrm>
        </p:spPr>
        <p:txBody>
          <a:bodyPr>
            <a:normAutofit fontScale="90000"/>
          </a:bodyPr>
          <a:lstStyle/>
          <a:p>
            <a:r>
              <a:rPr lang="ru-RU" b="0" dirty="0" smtClean="0"/>
              <a:t>С войной я знакома по книгам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0" dirty="0" smtClean="0"/>
              <a:t>И старым кино и картинам.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0" dirty="0" smtClean="0"/>
              <a:t>В роду нет погибших на этой войне,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0" dirty="0" smtClean="0"/>
              <a:t>Но память в семье жива… </a:t>
            </a:r>
            <a:endParaRPr lang="ru-RU" dirty="0"/>
          </a:p>
        </p:txBody>
      </p:sp>
      <p:pic>
        <p:nvPicPr>
          <p:cNvPr id="4" name="Содержимое 3" descr="1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7989" y="0"/>
            <a:ext cx="4288000" cy="3284984"/>
          </a:xfrm>
        </p:spPr>
      </p:pic>
      <p:sp>
        <p:nvSpPr>
          <p:cNvPr id="5" name="Прямоугольник 4"/>
          <p:cNvSpPr/>
          <p:nvPr/>
        </p:nvSpPr>
        <p:spPr>
          <a:xfrm flipH="1">
            <a:off x="9972599" y="4482829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63408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Подвигу народа жить в веках</a:t>
            </a:r>
            <a:endParaRPr lang="ru-RU" sz="1050" b="0" i="1" dirty="0"/>
          </a:p>
        </p:txBody>
      </p:sp>
      <p:pic>
        <p:nvPicPr>
          <p:cNvPr id="5" name="Содержимое 4" descr="i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980728"/>
            <a:ext cx="4715966" cy="3467622"/>
          </a:xfrm>
        </p:spPr>
      </p:pic>
      <p:pic>
        <p:nvPicPr>
          <p:cNvPr id="1026" name="Picture 2" descr="C:\Users\Пользователь\Desktop\i (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72998" y="908720"/>
            <a:ext cx="3971002" cy="3168352"/>
          </a:xfrm>
          <a:prstGeom prst="rect">
            <a:avLst/>
          </a:prstGeom>
          <a:noFill/>
        </p:spPr>
      </p:pic>
      <p:pic>
        <p:nvPicPr>
          <p:cNvPr id="1027" name="Picture 3" descr="C:\Users\Пользователь\Desktop\i (5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523675"/>
            <a:ext cx="4248472" cy="2334325"/>
          </a:xfrm>
          <a:prstGeom prst="rect">
            <a:avLst/>
          </a:prstGeom>
          <a:noFill/>
        </p:spPr>
      </p:pic>
      <p:pic>
        <p:nvPicPr>
          <p:cNvPr id="1028" name="Picture 4" descr="C:\Users\Пользователь\Desktop\i (6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4023066"/>
            <a:ext cx="3779912" cy="283493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ИСТОРИЯ ВОЙНЫ - МОЕЙ СЕМЬИ</a:t>
            </a:r>
            <a:endParaRPr lang="ru-RU" dirty="0"/>
          </a:p>
        </p:txBody>
      </p:sp>
      <p:pic>
        <p:nvPicPr>
          <p:cNvPr id="4" name="Содержимое 3" descr="IMG_20141208_18412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196752"/>
            <a:ext cx="4392488" cy="5661248"/>
          </a:xfrm>
        </p:spPr>
      </p:pic>
      <p:sp>
        <p:nvSpPr>
          <p:cNvPr id="5" name="Прямоугольник 4"/>
          <p:cNvSpPr/>
          <p:nvPr/>
        </p:nvSpPr>
        <p:spPr>
          <a:xfrm>
            <a:off x="4788024" y="1196752"/>
            <a:ext cx="4176464" cy="5661248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МОЯ ПРАБАБУШКА </a:t>
            </a:r>
          </a:p>
          <a:p>
            <a:pPr algn="ctr"/>
            <a:r>
              <a:rPr lang="ru-RU" sz="2000" b="1" dirty="0" smtClean="0"/>
              <a:t>-</a:t>
            </a:r>
          </a:p>
          <a:p>
            <a:pPr algn="ctr"/>
            <a:endParaRPr lang="ru-RU" dirty="0" smtClean="0"/>
          </a:p>
          <a:p>
            <a:pPr algn="ctr"/>
            <a:r>
              <a:rPr lang="ru-RU" sz="2400" b="1" dirty="0" smtClean="0"/>
              <a:t>ХОХЛОВА  МАРИЯ ВЛАДИМИРОВНА  .1929 ГОДА РОЖДЕНИЯ ,УРОЖЕНКА ГОРЬКОВСКОЙ ОБЛАСТИ ,ВЕТЛУЖСКИЙ РАЙОН СЕЛО БЕЛЫШЕГО ,ДЕРЕВНЯ ТОКАРИХА .</a:t>
            </a:r>
            <a:endParaRPr lang="ru-RU" sz="24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БИОГРАФИЯ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РОДИЛАСЬ 27 ЯНВАРЯ </a:t>
            </a:r>
            <a:r>
              <a:rPr lang="ru-RU" dirty="0" smtClean="0"/>
              <a:t>В </a:t>
            </a:r>
            <a:r>
              <a:rPr lang="ru-RU" dirty="0" smtClean="0"/>
              <a:t>ПРОСТОЙ КРЕСТЬЯНСКОЙ СЕМЬЕ .ОТЕЦ ЕЁ РАНО УМЕР И РОСЛА ОНА С МАТЕРЬЮ ЯМЩИКОВОЙ АННОЙ АНТОНОВНОЙ ,КОТОРАЯ РАБОТАЛА ДОЯРКОЙ В КОЛХОЗЕ.</a:t>
            </a:r>
          </a:p>
          <a:p>
            <a:r>
              <a:rPr lang="ru-RU" dirty="0" smtClean="0"/>
              <a:t>МАРИЯ ВЛАДИМИРОВНА  ОКОНЧИЛА ВСЕГО 5 КЛАССОВ В ШКОЛЕ .</a:t>
            </a:r>
          </a:p>
          <a:p>
            <a:r>
              <a:rPr lang="ru-RU" dirty="0" smtClean="0"/>
              <a:t>КОГДА НАЧАЛАСЬ ВОЙНА ЕЙ БЫЛО ВСЕГО 12 ЛЕТ.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ЛЕТОМ ЕЁ И ДРУГИХ ДЕТЕЙ ПОСЫЛАЛИ РАБОТАТЬ НА СПЛАВ ЛЕСА ДО ГОРОДА КОСМОДЕМЬЯНСКА,А ЗИМОЙ РАБОТАЛА НА ЛЕСОЗАГОТОВКАХ.</a:t>
            </a:r>
          </a:p>
          <a:p>
            <a:r>
              <a:rPr lang="ru-RU" dirty="0" smtClean="0"/>
              <a:t>ЖИЛА В БАРАКЕ И СПАЛА НА ДЕРЕВЯННЫХ НАРАХ.</a:t>
            </a:r>
          </a:p>
          <a:p>
            <a:r>
              <a:rPr lang="ru-RU" dirty="0" smtClean="0"/>
              <a:t>ОТПУСКАЛИ ИХ ДОМОЙ НА ПОБЫВКУ,ШЛИ ДОМОЙ ПЕШКОМ И ДАЛЕКО.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ЖИЛЬЦЫ</a:t>
            </a:r>
            <a:r>
              <a:rPr lang="en-US" dirty="0" smtClean="0"/>
              <a:t>  </a:t>
            </a:r>
            <a:r>
              <a:rPr lang="ru-RU" dirty="0" smtClean="0"/>
              <a:t>ДЕРЕВЕНЬ ПОДКАРМЛИВАЛИ ИХ , ТАК КАК ВРЕМЯ БЫЛО ТЯЖЕЛОЕ И ГОЛОДНОЕ .В 1944 ГОДУ ЕЙ БЫЛО  15 ЛЕТ  ОНА ВОЗИЛА МОЛОКО НА МОЛОКОЗАВОД В СЕЛО БЕЛЫШЕВО.</a:t>
            </a:r>
          </a:p>
          <a:p>
            <a:r>
              <a:rPr lang="ru-RU" dirty="0" smtClean="0"/>
              <a:t>КОГДА ХОТЕЛИ КУШАТЬ ВАРИЛИ КАШУ ИЗ КЛЕВЕРА И ДЕЛАЛИ ДРАНИКИ ИЗ НЕОЧИЩЕННОЙ КАРТОШКИ.</a:t>
            </a:r>
          </a:p>
          <a:p>
            <a:r>
              <a:rPr lang="ru-RU" dirty="0" smtClean="0"/>
              <a:t>ВОТ ТАК ОНИ И ЖИЛИ В ГОДЫ ВОЙНЫ.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1956 году ВЫШЛА ЗАМУЖ  И УЖЕ СТАЛИ С МУЖЕМ  ПОМОГАТЬ ВОСТАНАВЛИВАТЬ  ХОЗЯЙСТВО В ПОСЛЕВОЕННЫЕ ГОДЫ .</a:t>
            </a:r>
          </a:p>
          <a:p>
            <a:r>
              <a:rPr lang="ru-RU" dirty="0" smtClean="0"/>
              <a:t>ЗАТЕМ РОДИЛА  2-УХ  ДЕТЕЙ И В 1973 ГОДУ ПЕРЕЕХАЛИ ЖИТЬ  В ПОСЁЛОК ВЕТЛУЖСКИЙ РАБОТАЛА НА ПРОИЗВОДСТВЕ   ЖБК  ---УЧЁТЧИКОМ 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НАГРАДЫ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ЗА  ДОБРОСОВЕСТНЫЙ  ТРУД  БЫЛА НАГРАЖДЕНА  ЗНАЧКОМ «УДАРНИК КОММУНИСТИЧЕСКОГО ТРУДА»ПОЧЁТНЫМИ  ГРАМОТАМИ И  ДАЖЕ ЕСТЬ 4 МЕДАЛИ .</a:t>
            </a:r>
          </a:p>
          <a:p>
            <a:pPr>
              <a:buNone/>
            </a:pPr>
            <a:r>
              <a:rPr lang="ru-RU" dirty="0" smtClean="0"/>
              <a:t>    В 1984 ГОДУ ВЫШЛА НА ПЕНСИЮ ИЛИ НА ЗАСЛУЖЕННЫЙ ОТДЫХ.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3210447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243670" cy="3717032"/>
          </a:xfrm>
        </p:spPr>
      </p:pic>
      <p:pic>
        <p:nvPicPr>
          <p:cNvPr id="3074" name="Picture 2" descr="C:\Users\Пользователь\Desktop\Sechi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268760"/>
            <a:ext cx="3761359" cy="532859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Моей прабабушке   МАРИИ  ВЛАДИМИРОВНЕ ПРИСВОИЛИ ЗВАНИЕ «ВЕТЕРАН  ЗАСЛУЖЕННЫЙ» «ТРУЖЕННИК ТЫЛА»</a:t>
            </a:r>
          </a:p>
          <a:p>
            <a:pPr>
              <a:buNone/>
            </a:pPr>
            <a:r>
              <a:rPr lang="ru-RU" dirty="0" smtClean="0"/>
              <a:t> В НАСТОЯЩЕЕ ВРЕМЯ ЕЙ 85 ЛЕТ,ЗДОРОВЬЕ ПОДВОДИТ ИНОГДА ,НО ОНА СТАРАЕТСЯ ВЫГЛЯДЕТЬ БОДРОЙ И  БЛАГОДАРИТ ГОСУДАРСТВО ЗА ПОДДЕРЖКУ  И  ЗАБОТУ  О НЕЙ . И ЧАСТО  ВСПОМИНАЕТ  СВОЁ ТРУДНОЕ,ТЯЖЁЛОЕ,ОПАЛЁННОЕ ДЕТСТВО ВОЙНОЙ.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5783ce499af4b5422da873e8869546757deb4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AWJJH2MPE6E2-1236560780-222</_dlc_DocId>
    <_dlc_DocIdUrl xmlns="4a252ca3-5a62-4c1c-90a6-29f4710e47f8">
      <Url>http://edu-sps.koiro.local/Sharya/shool4/441/_layouts/15/DocIdRedir.aspx?ID=AWJJH2MPE6E2-1236560780-222</Url>
      <Description>AWJJH2MPE6E2-1236560780-222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280666FEEAF1D4BAA83925CF9FC925D" ma:contentTypeVersion="49" ma:contentTypeDescription="Создание документа." ma:contentTypeScope="" ma:versionID="946da688d190d80e0222ebbd0bf29ba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CFACCB-1687-4801-8128-5601D9013786}"/>
</file>

<file path=customXml/itemProps2.xml><?xml version="1.0" encoding="utf-8"?>
<ds:datastoreItem xmlns:ds="http://schemas.openxmlformats.org/officeDocument/2006/customXml" ds:itemID="{DC46D329-CF0F-4EA5-829A-D640438960E4}"/>
</file>

<file path=customXml/itemProps3.xml><?xml version="1.0" encoding="utf-8"?>
<ds:datastoreItem xmlns:ds="http://schemas.openxmlformats.org/officeDocument/2006/customXml" ds:itemID="{A1C2F5B0-5086-4703-9FBB-56C9E0B3E5F8}"/>
</file>

<file path=customXml/itemProps4.xml><?xml version="1.0" encoding="utf-8"?>
<ds:datastoreItem xmlns:ds="http://schemas.openxmlformats.org/officeDocument/2006/customXml" ds:itemID="{371D7B79-D631-4703-A3AF-F70279D726CD}"/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376</TotalTime>
  <Words>313</Words>
  <Application>Microsoft Office PowerPoint</Application>
  <PresentationFormat>Экран (4:3)</PresentationFormat>
  <Paragraphs>30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Апекс</vt:lpstr>
      <vt:lpstr> </vt:lpstr>
      <vt:lpstr>ИСТОРИЯ ВОЙНЫ - МОЕЙ СЕМЬИ</vt:lpstr>
      <vt:lpstr>БИОГРАФИЯ </vt:lpstr>
      <vt:lpstr>Презентация PowerPoint</vt:lpstr>
      <vt:lpstr>Презентация PowerPoint</vt:lpstr>
      <vt:lpstr>Презентация PowerPoint</vt:lpstr>
      <vt:lpstr>НАГРАДЫ</vt:lpstr>
      <vt:lpstr>Презентация PowerPoint</vt:lpstr>
      <vt:lpstr>Презентация PowerPoint</vt:lpstr>
      <vt:lpstr>С войной я знакома по книгам  И старым кино и картинам.  В роду нет погибших на этой войне,  Но память в семье жива… </vt:lpstr>
      <vt:lpstr>Подвигу народа жить в веках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RePack by SPecialiST</dc:creator>
  <cp:lastModifiedBy>User</cp:lastModifiedBy>
  <cp:revision>43</cp:revision>
  <dcterms:created xsi:type="dcterms:W3CDTF">2014-12-08T11:52:35Z</dcterms:created>
  <dcterms:modified xsi:type="dcterms:W3CDTF">2015-02-21T08:52:20Z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0x0101008280666FEEAF1D4BAA83925CF9FC925D</vt:lpwstr>
  </property>
  <property fmtid="{D5CDD505-2E9C-101B-9397-08002B2CF9AE}" pid="3" name="_dlc_DocIdItemGuid">
    <vt:lpwstr>aab1a90d-fc5e-4537-9b36-31a0c44da58e</vt:lpwstr>
  </property>
</Properties>
</file>