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  <p:sldId id="263" r:id="rId7"/>
    <p:sldId id="264" r:id="rId8"/>
    <p:sldId id="266" r:id="rId9"/>
    <p:sldId id="265" r:id="rId10"/>
    <p:sldId id="259" r:id="rId11"/>
    <p:sldId id="271" r:id="rId12"/>
    <p:sldId id="270" r:id="rId13"/>
    <p:sldId id="269" r:id="rId14"/>
    <p:sldId id="268" r:id="rId15"/>
    <p:sldId id="267" r:id="rId16"/>
    <p:sldId id="275" r:id="rId17"/>
    <p:sldId id="274" r:id="rId18"/>
    <p:sldId id="273" r:id="rId19"/>
    <p:sldId id="272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99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itochka.zx6.ru/images/Krestik%20shemi/Ornament/2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707/tomyris.7c/0_27431_a4995307_X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img-fotki.yandex.ru/get/5203/malutina-ol.1d/0_3d8b3_10f31c70_XL" TargetMode="Externa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odetc.ru/photo/b/imggma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shara.ru/photo/windows/19_000047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s45.radikal.ru/i109/1003/10/a384e07be62b.jpg" TargetMode="Externa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do.tsu.ru/other_res/school/natureslav/Image193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ozdem.ru/spravochnik/v/volokovoe-okno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stroma.net/~kossloboda/" TargetMode="External"/><Relationship Id="rId5" Type="http://schemas.openxmlformats.org/officeDocument/2006/relationships/hyperlink" Target="http://russian-temples.ru/articles/ipatevskiy-monastyr-v-kostrome.html" TargetMode="External"/><Relationship Id="rId4" Type="http://schemas.openxmlformats.org/officeDocument/2006/relationships/hyperlink" Target="http://augvoyag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image.ru/uploads/20091120/12587218572347317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derevonsk.ru/content/pages/10/hram1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t-salon.ru/_/rsrc/1234526764525/tovary/relefnye-karty/kostromskaa-oblast-fiziceskaa/Kostroma_region_140x200sm%20%D0%BD%D0%B0%20%D1%81%D0%B0%D0%B9%D1%82.jpg?height=297&amp;width=4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ravel.travel/upload/editor/muzey%20derevuannogo%20zodchestv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g-fotki.yandex.ru/get/3414/elena-vl-p16.2/0_b50f_5fd3dea5_XL" TargetMode="External"/><Relationship Id="rId7" Type="http://schemas.openxmlformats.org/officeDocument/2006/relationships/hyperlink" Target="http://img-fotki.yandex.ru/get/5211/27779976.16/0_614db_547865fa_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g-fotki.yandex.ru/get/4612/55709602.c/0_826bc_ad7a5b9e_XL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643734" cy="785794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ln w="19050">
                  <a:solidFill>
                    <a:srgbClr val="993300"/>
                  </a:solidFill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«Деревянное кружево избы»</a:t>
            </a:r>
            <a:endParaRPr lang="ru-RU" dirty="0">
              <a:ln w="19050">
                <a:solidFill>
                  <a:srgbClr val="993300"/>
                </a:solidFill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0a066f383154eebbddd8474027c6889f.jpg"/>
          <p:cNvPicPr>
            <a:picLocks noChangeAspect="1"/>
          </p:cNvPicPr>
          <p:nvPr/>
        </p:nvPicPr>
        <p:blipFill>
          <a:blip r:embed="rId3"/>
          <a:srcRect t="6122"/>
          <a:stretch>
            <a:fillRect/>
          </a:stretch>
        </p:blipFill>
        <p:spPr>
          <a:xfrm>
            <a:off x="214282" y="785794"/>
            <a:ext cx="503437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Alexandrowka-Haus.jpg"/>
          <p:cNvPicPr>
            <a:picLocks noChangeAspect="1"/>
          </p:cNvPicPr>
          <p:nvPr/>
        </p:nvPicPr>
        <p:blipFill>
          <a:blip r:embed="rId4"/>
          <a:srcRect b="4839"/>
          <a:stretch>
            <a:fillRect/>
          </a:stretch>
        </p:blipFill>
        <p:spPr>
          <a:xfrm>
            <a:off x="4357686" y="2000240"/>
            <a:ext cx="4523298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4214818"/>
            <a:ext cx="3643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Да! Кострома, к великой славе, среди огромных городов</a:t>
            </a:r>
            <a:b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Жемчужина в простой оправе стоит у волжских берегов.</a:t>
            </a:r>
            <a:b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Моя любовь к ней неизбывна: вот церковь, чайки над рекой…</a:t>
            </a:r>
            <a:b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 удивит вдруг дом старинный несовременной красотой</a:t>
            </a:r>
            <a:endParaRPr lang="ru-RU" dirty="0"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000092" y="-1143000"/>
            <a:ext cx="6858000" cy="9144000"/>
          </a:xfrm>
          <a:prstGeom prst="rect">
            <a:avLst/>
          </a:prstGeom>
        </p:spPr>
      </p:pic>
      <p:pic>
        <p:nvPicPr>
          <p:cNvPr id="4" name="Рисунок 3" descr="0a06ba69c6a972a64243f7381d345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9"/>
            <a:ext cx="4232701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0_2f5d_52fc1031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95" y="285728"/>
            <a:ext cx="423270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24579" name="Picture 3" descr="Картинка 10 из 638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6667"/>
          <a:stretch>
            <a:fillRect/>
          </a:stretch>
        </p:blipFill>
        <p:spPr bwMode="auto">
          <a:xfrm>
            <a:off x="214282" y="357166"/>
            <a:ext cx="3884441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91df4b4e033ef51e5838c5423763336e.jpg"/>
          <p:cNvPicPr>
            <a:picLocks noChangeAspect="1"/>
          </p:cNvPicPr>
          <p:nvPr/>
        </p:nvPicPr>
        <p:blipFill>
          <a:blip r:embed="rId5"/>
          <a:srcRect l="6781" t="7288" r="5593" b="27116"/>
          <a:stretch>
            <a:fillRect/>
          </a:stretch>
        </p:blipFill>
        <p:spPr>
          <a:xfrm>
            <a:off x="4214810" y="357166"/>
            <a:ext cx="475658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sun_sig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500570"/>
            <a:ext cx="64770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f7cddb06da3.jpg"/>
          <p:cNvPicPr>
            <a:picLocks noChangeAspect="1"/>
          </p:cNvPicPr>
          <p:nvPr/>
        </p:nvPicPr>
        <p:blipFill>
          <a:blip r:embed="rId4"/>
          <a:srcRect l="4399" r="5425"/>
          <a:stretch>
            <a:fillRect/>
          </a:stretch>
        </p:blipFill>
        <p:spPr>
          <a:xfrm>
            <a:off x="214282" y="214290"/>
            <a:ext cx="2928958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2ac84_121b76c3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14290"/>
            <a:ext cx="5334005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" name="Рисунок 3" descr="P6070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5619789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668b4b5f50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290963"/>
            <a:ext cx="3629028" cy="5400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27650" name="Picture 2" descr="Картинка 29 из 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929090" cy="5778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Картинка 75 из 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8604"/>
            <a:ext cx="423270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5" name="Рисунок 4" descr="b269eb2bcc19.jpg"/>
          <p:cNvPicPr>
            <a:picLocks noChangeAspect="1"/>
          </p:cNvPicPr>
          <p:nvPr/>
        </p:nvPicPr>
        <p:blipFill>
          <a:blip r:embed="rId3"/>
          <a:srcRect l="-966" r="11672"/>
          <a:stretch>
            <a:fillRect/>
          </a:stretch>
        </p:blipFill>
        <p:spPr>
          <a:xfrm>
            <a:off x="5733806" y="142852"/>
            <a:ext cx="319591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vo_konst.jpg"/>
          <p:cNvPicPr>
            <a:picLocks noChangeAspect="1"/>
          </p:cNvPicPr>
          <p:nvPr/>
        </p:nvPicPr>
        <p:blipFill>
          <a:blip r:embed="rId4"/>
          <a:srcRect t="9817" b="3795"/>
          <a:stretch>
            <a:fillRect/>
          </a:stretch>
        </p:blipFill>
        <p:spPr>
          <a:xfrm>
            <a:off x="214282" y="142852"/>
            <a:ext cx="3708717" cy="2643206"/>
          </a:xfrm>
          <a:prstGeom prst="rect">
            <a:avLst/>
          </a:prstGeom>
        </p:spPr>
      </p:pic>
      <p:pic>
        <p:nvPicPr>
          <p:cNvPr id="4" name="Рисунок 3" descr="7ee658802d2a.jpg"/>
          <p:cNvPicPr>
            <a:picLocks noChangeAspect="1"/>
          </p:cNvPicPr>
          <p:nvPr/>
        </p:nvPicPr>
        <p:blipFill>
          <a:blip r:embed="rId5"/>
          <a:srcRect t="2191" b="3009"/>
          <a:stretch>
            <a:fillRect/>
          </a:stretch>
        </p:blipFill>
        <p:spPr>
          <a:xfrm>
            <a:off x="357159" y="2928911"/>
            <a:ext cx="2500330" cy="375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G:\f20091117095812-rama1-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357562"/>
            <a:ext cx="3357586" cy="330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1261426310_2.jpg"/>
          <p:cNvPicPr>
            <a:picLocks noChangeAspect="1"/>
          </p:cNvPicPr>
          <p:nvPr/>
        </p:nvPicPr>
        <p:blipFill>
          <a:blip r:embed="rId3"/>
          <a:srcRect l="2193" t="1500" r="1315" b="999"/>
          <a:stretch>
            <a:fillRect/>
          </a:stretch>
        </p:blipFill>
        <p:spPr>
          <a:xfrm>
            <a:off x="214282" y="214290"/>
            <a:ext cx="290148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Alexandrowka-Haus.jpg"/>
          <p:cNvPicPr>
            <a:picLocks noChangeAspect="1"/>
          </p:cNvPicPr>
          <p:nvPr/>
        </p:nvPicPr>
        <p:blipFill>
          <a:blip r:embed="rId4"/>
          <a:srcRect l="25087" r="31708" b="56565"/>
          <a:stretch>
            <a:fillRect/>
          </a:stretch>
        </p:blipFill>
        <p:spPr>
          <a:xfrm>
            <a:off x="1714480" y="3071810"/>
            <a:ext cx="3695418" cy="3637765"/>
          </a:xfrm>
          <a:prstGeom prst="rect">
            <a:avLst/>
          </a:prstGeom>
        </p:spPr>
      </p:pic>
      <p:pic>
        <p:nvPicPr>
          <p:cNvPr id="6" name="Рисунок 5" descr="thumb_srub_izb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2852"/>
            <a:ext cx="435771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0722" name="Picture 2" descr="Картинка 1 из 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376" y="2071679"/>
            <a:ext cx="584492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3319e7bc579.jpg"/>
          <p:cNvPicPr>
            <a:picLocks noChangeAspect="1"/>
          </p:cNvPicPr>
          <p:nvPr/>
        </p:nvPicPr>
        <p:blipFill>
          <a:blip r:embed="rId5"/>
          <a:srcRect t="15000" r="3598" b="10000"/>
          <a:stretch>
            <a:fillRect/>
          </a:stretch>
        </p:blipFill>
        <p:spPr>
          <a:xfrm>
            <a:off x="142844" y="214290"/>
            <a:ext cx="392909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1748" name="Picture 4" descr="Картинка 8 из 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8664" y="2071678"/>
            <a:ext cx="572578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 descr="Картинка 9 из 5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23156"/>
          <a:stretch>
            <a:fillRect/>
          </a:stretch>
        </p:blipFill>
        <p:spPr bwMode="auto">
          <a:xfrm>
            <a:off x="214281" y="142852"/>
            <a:ext cx="3523817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" name="Picture 6" descr="Картинка 11 из 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28604"/>
            <a:ext cx="5286412" cy="531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5125" name="Picture 5" descr="F:\изба\0_5d927_a020493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489438" cy="607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5" name="Рисунок 4" descr="0_64e78_9d831389_XL.jpg"/>
          <p:cNvPicPr>
            <a:picLocks noChangeAspect="1"/>
          </p:cNvPicPr>
          <p:nvPr/>
        </p:nvPicPr>
        <p:blipFill>
          <a:blip r:embed="rId3"/>
          <a:srcRect l="11579" t="54861" r="10254" b="12500"/>
          <a:stretch>
            <a:fillRect/>
          </a:stretch>
        </p:blipFill>
        <p:spPr>
          <a:xfrm>
            <a:off x="214282" y="214290"/>
            <a:ext cx="5357850" cy="284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5JuravlevoB.jpg"/>
          <p:cNvPicPr>
            <a:picLocks noChangeAspect="1"/>
          </p:cNvPicPr>
          <p:nvPr/>
        </p:nvPicPr>
        <p:blipFill>
          <a:blip r:embed="rId4"/>
          <a:srcRect l="2586" t="3409" r="33286" b="15816"/>
          <a:stretch>
            <a:fillRect/>
          </a:stretch>
        </p:blipFill>
        <p:spPr>
          <a:xfrm>
            <a:off x="5715008" y="214290"/>
            <a:ext cx="321471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22.jpg"/>
          <p:cNvPicPr>
            <a:picLocks noChangeAspect="1"/>
          </p:cNvPicPr>
          <p:nvPr/>
        </p:nvPicPr>
        <p:blipFill>
          <a:blip r:embed="rId5"/>
          <a:srcRect l="11940" t="3981" r="7463" b="10447"/>
          <a:stretch>
            <a:fillRect/>
          </a:stretch>
        </p:blipFill>
        <p:spPr>
          <a:xfrm>
            <a:off x="214282" y="3286124"/>
            <a:ext cx="4214842" cy="335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ab67423e0b1b9853fb09a1e9b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500438"/>
            <a:ext cx="4249009" cy="312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1" name="Рисунок 10" descr="dscn29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496"/>
            <a:ext cx="5072066" cy="3804050"/>
          </a:xfrm>
          <a:prstGeom prst="rect">
            <a:avLst/>
          </a:prstGeom>
        </p:spPr>
      </p:pic>
      <p:pic>
        <p:nvPicPr>
          <p:cNvPr id="12" name="Рисунок 11" descr="0_47889_219a44e7_X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42852"/>
            <a:ext cx="514353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1472" y="1643050"/>
            <a:ext cx="785818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Интернет ресурсы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  <a:hlinkClick r:id="rId3"/>
              </a:rPr>
              <a:t>http://www.gvozdem.ru/spravochnik/v/volokovoe-okno.htm</a:t>
            </a:r>
            <a:endParaRPr lang="ru-RU" sz="1600" b="1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  <a:hlinkClick r:id="rId4"/>
              </a:rPr>
              <a:t>http://augvoyage.ru/</a:t>
            </a:r>
            <a:endParaRPr lang="ru-RU" sz="1600" b="1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  <a:hlinkClick r:id="rId5"/>
              </a:rPr>
              <a:t>http://russian-temples.ru/articles/ipatevskiy-monastyr-v-kostrome.html</a:t>
            </a:r>
            <a:endParaRPr lang="ru-RU" sz="1600" b="1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  <a:hlinkClick r:id="rId6"/>
              </a:rPr>
              <a:t>http://www.kostroma.net/~kossloboda/</a:t>
            </a:r>
            <a:endParaRPr lang="ru-RU" sz="1600" b="1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Picture 2" descr="Картинка 3 из 28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000528" cy="615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Картинка 3 из 15248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r="9221" b="7143"/>
          <a:stretch>
            <a:fillRect/>
          </a:stretch>
        </p:blipFill>
        <p:spPr bwMode="auto">
          <a:xfrm>
            <a:off x="4429124" y="330848"/>
            <a:ext cx="4429156" cy="606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5715040" cy="642918"/>
          </a:xfrm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9050">
                  <a:solidFill>
                    <a:srgbClr val="993300"/>
                  </a:solidFill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«Костромской край – зеленый регион</a:t>
            </a:r>
            <a:endParaRPr lang="ru-RU" sz="3200" dirty="0">
              <a:ln w="19050">
                <a:solidFill>
                  <a:srgbClr val="993300"/>
                </a:solidFill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2" name="Picture 4" descr="Картинка 70 из 35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70512"/>
            <a:ext cx="7858180" cy="555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28604"/>
            <a:ext cx="42862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Украшенные зеленью весеннею дома: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Берёзовая скромница – Родная Кострома. 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1600" b="1" i="0" u="none" strike="noStrike" cap="none" normalizeH="0" baseline="0" dirty="0" err="1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немощёным</a:t>
            </a: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улочкам кареты не снуют.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Здесь тишина, спокойствие себе нашли приют.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тихим-тихим вечером звонят колокола.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 волжскими просторами их песня всем слышна.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Своя краса у города: берёзы ли, пустырь,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царственно безмолвствует великий монастырь</a:t>
            </a:r>
            <a:r>
              <a:rPr kumimoji="0" lang="ru-RU" sz="1600" b="0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143936" y="0"/>
            <a:ext cx="65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83" name="Picture 11" descr="http://i030.radikal.ru/0805/4a/5cf669b1e05f.jpg"/>
          <p:cNvPicPr>
            <a:picLocks noChangeAspect="1" noChangeArrowheads="1"/>
          </p:cNvPicPr>
          <p:nvPr/>
        </p:nvPicPr>
        <p:blipFill>
          <a:blip r:embed="rId3"/>
          <a:srcRect l="3515" t="23439" r="2734"/>
          <a:stretch>
            <a:fillRect/>
          </a:stretch>
        </p:blipFill>
        <p:spPr bwMode="auto">
          <a:xfrm>
            <a:off x="214282" y="3143248"/>
            <a:ext cx="5715040" cy="350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http://i023.radikal.ru/0805/86/8371273e519b.jpg"/>
          <p:cNvPicPr>
            <a:picLocks noChangeAspect="1" noChangeArrowheads="1"/>
          </p:cNvPicPr>
          <p:nvPr/>
        </p:nvPicPr>
        <p:blipFill>
          <a:blip r:embed="rId4"/>
          <a:srcRect l="12890"/>
          <a:stretch>
            <a:fillRect/>
          </a:stretch>
        </p:blipFill>
        <p:spPr bwMode="auto">
          <a:xfrm>
            <a:off x="4286248" y="214290"/>
            <a:ext cx="4714876" cy="405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3554" name="Picture 2" descr="Картинка 3 из 54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78238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www.kostroma.net/~kossloboda/Photo/17BogorodB.jpg"/>
          <p:cNvPicPr>
            <a:picLocks noChangeAspect="1" noChangeArrowheads="1"/>
          </p:cNvPicPr>
          <p:nvPr/>
        </p:nvPicPr>
        <p:blipFill>
          <a:blip r:embed="rId5"/>
          <a:srcRect l="2586" t="3409" r="4310" b="4545"/>
          <a:stretch>
            <a:fillRect/>
          </a:stretch>
        </p:blipFill>
        <p:spPr bwMode="auto">
          <a:xfrm>
            <a:off x="4500562" y="3357562"/>
            <a:ext cx="447678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2530" name="Picture 2" descr="http://www.kostroma.net/~kossloboda/Photo/14chasBtB.jpg"/>
          <p:cNvPicPr>
            <a:picLocks noChangeAspect="1" noChangeArrowheads="1"/>
          </p:cNvPicPr>
          <p:nvPr/>
        </p:nvPicPr>
        <p:blipFill>
          <a:blip r:embed="rId3"/>
          <a:srcRect t="3409" r="4310" b="4545"/>
          <a:stretch>
            <a:fillRect/>
          </a:stretch>
        </p:blipFill>
        <p:spPr bwMode="auto">
          <a:xfrm>
            <a:off x="3643306" y="2764820"/>
            <a:ext cx="5217620" cy="380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kostroma.net/~kossloboda/Photo/31bedB.jpg"/>
          <p:cNvPicPr>
            <a:picLocks noChangeAspect="1" noChangeArrowheads="1"/>
          </p:cNvPicPr>
          <p:nvPr/>
        </p:nvPicPr>
        <p:blipFill>
          <a:blip r:embed="rId4"/>
          <a:srcRect t="3409" r="4310" b="4545"/>
          <a:stretch>
            <a:fillRect/>
          </a:stretch>
        </p:blipFill>
        <p:spPr bwMode="auto">
          <a:xfrm>
            <a:off x="285720" y="214290"/>
            <a:ext cx="489482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0482" name="Picture 2" descr="http://www.kostroma.net/~kossloboda/Photo/32TarB.jpg"/>
          <p:cNvPicPr>
            <a:picLocks noChangeAspect="1" noChangeArrowheads="1"/>
          </p:cNvPicPr>
          <p:nvPr/>
        </p:nvPicPr>
        <p:blipFill>
          <a:blip r:embed="rId3"/>
          <a:srcRect l="2586" t="3409" r="4310" b="4545"/>
          <a:stretch>
            <a:fillRect/>
          </a:stretch>
        </p:blipFill>
        <p:spPr bwMode="auto">
          <a:xfrm>
            <a:off x="357158" y="285728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kostroma.net/~kossloboda/Photo/33vakshB.jpg"/>
          <p:cNvPicPr>
            <a:picLocks noChangeAspect="1" noChangeArrowheads="1"/>
          </p:cNvPicPr>
          <p:nvPr/>
        </p:nvPicPr>
        <p:blipFill>
          <a:blip r:embed="rId4"/>
          <a:srcRect l="2586" t="3409" r="4310" b="4545"/>
          <a:stretch>
            <a:fillRect/>
          </a:stretch>
        </p:blipFill>
        <p:spPr bwMode="auto">
          <a:xfrm>
            <a:off x="4143372" y="2928934"/>
            <a:ext cx="476253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1506" name="Picture 2" descr="Картинка 15 из 424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3357586" cy="447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Картинка 22 из 424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16875" b="13749"/>
          <a:stretch>
            <a:fillRect/>
          </a:stretch>
        </p:blipFill>
        <p:spPr bwMode="auto">
          <a:xfrm>
            <a:off x="4143372" y="285727"/>
            <a:ext cx="4638679" cy="301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Картинка 61 из 424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143248"/>
            <a:ext cx="465056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E18EC426E30747B8AB6E83DAAC0036" ma:contentTypeVersion="49" ma:contentTypeDescription="Создание документа." ma:contentTypeScope="" ma:versionID="a2e9eddb2f2fe2e5f568d2d785581a9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AWJJH2MPE6E2-1189999798-24</_dlc_DocId>
    <_dlc_DocIdUrl xmlns="4a252ca3-5a62-4c1c-90a6-29f4710e47f8">
      <Url>http://edu-sps.koiro.local/Sharya/pr-18/18/www.koipkro.kostroma.ruSharyapr-1818dfkz/_layouts/15/DocIdRedir.aspx?ID=AWJJH2MPE6E2-1189999798-24</Url>
      <Description>AWJJH2MPE6E2-1189999798-24</Description>
    </_dlc_DocIdUrl>
  </documentManagement>
</p:properties>
</file>

<file path=customXml/itemProps1.xml><?xml version="1.0" encoding="utf-8"?>
<ds:datastoreItem xmlns:ds="http://schemas.openxmlformats.org/officeDocument/2006/customXml" ds:itemID="{5C68BB34-96EB-4480-983D-6BDE3F2E0B8A}"/>
</file>

<file path=customXml/itemProps2.xml><?xml version="1.0" encoding="utf-8"?>
<ds:datastoreItem xmlns:ds="http://schemas.openxmlformats.org/officeDocument/2006/customXml" ds:itemID="{CE77FE20-E54B-4036-B4EB-DCF5387E5895}"/>
</file>

<file path=customXml/itemProps3.xml><?xml version="1.0" encoding="utf-8"?>
<ds:datastoreItem xmlns:ds="http://schemas.openxmlformats.org/officeDocument/2006/customXml" ds:itemID="{49B61B2A-EC47-41D3-8CDC-12E768A4E83C}"/>
</file>

<file path=customXml/itemProps4.xml><?xml version="1.0" encoding="utf-8"?>
<ds:datastoreItem xmlns:ds="http://schemas.openxmlformats.org/officeDocument/2006/customXml" ds:itemID="{DB93FC1E-BC80-4DF2-9D72-320C13F6DE5F}"/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45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«Деревянное кружево избы»</vt:lpstr>
      <vt:lpstr>Слайд 2</vt:lpstr>
      <vt:lpstr>Слайд 3</vt:lpstr>
      <vt:lpstr>«Костромской край – зеленый регион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2012-01-25T18:46:49Z</dcterms:created>
  <dcterms:modified xsi:type="dcterms:W3CDTF">2012-03-02T17:18:19Z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0x0101002FE18EC426E30747B8AB6E83DAAC0036</vt:lpwstr>
  </property>
  <property fmtid="{D5CDD505-2E9C-101B-9397-08002B2CF9AE}" pid="3" name="_dlc_DocIdItemGuid">
    <vt:lpwstr>7baf04e2-a1cc-499d-bff7-372d2a6ffadb</vt:lpwstr>
  </property>
</Properties>
</file>