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3FD30A-7E81-4912-AF46-A19B79E691C4}" type="datetimeFigureOut">
              <a:rPr lang="ru-RU" smtClean="0"/>
              <a:pPr/>
              <a:t>24.03.2011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3C1150-7377-4E1A-82EB-48500E2FD0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0.jpeg"/><Relationship Id="rId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928670"/>
            <a:ext cx="8458200" cy="242889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Путешествие </a:t>
            </a:r>
            <a:br>
              <a:rPr lang="ru-RU" sz="72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72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в прошлое зеркала </a:t>
            </a:r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928934"/>
            <a:ext cx="1874614" cy="2643206"/>
          </a:xfrm>
          <a:prstGeom prst="ellipse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1" y="428604"/>
            <a:ext cx="1726611" cy="26432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Рисунок 2" descr="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285728"/>
            <a:ext cx="3000396" cy="27734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 descr="i.jpeg[;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43636" y="142852"/>
            <a:ext cx="2196824" cy="29494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 descr="i.jpeggfb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3429000"/>
            <a:ext cx="2714644" cy="29085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 descr="6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28992" y="3429000"/>
            <a:ext cx="1828812" cy="28875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 descr="diy-seashells-frames-mirror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29322" y="3424514"/>
            <a:ext cx="2692916" cy="28620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642918"/>
            <a:ext cx="3214709" cy="21431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Рисунок 2" descr="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214290"/>
            <a:ext cx="2928958" cy="29289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 descr="2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0892" y="214290"/>
            <a:ext cx="1714512" cy="29332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 descr="5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6314" y="3929066"/>
            <a:ext cx="1440190" cy="19288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 descr="2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3571876"/>
            <a:ext cx="3495266" cy="278608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 descr="i.jpegке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00892" y="3643314"/>
            <a:ext cx="1743081" cy="27551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357298"/>
            <a:ext cx="2599867" cy="37862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Рисунок 2" descr="4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1357298"/>
            <a:ext cx="2786082" cy="37147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2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14290"/>
            <a:ext cx="2500330" cy="2500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 descr="krivye-zerkala-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142852"/>
            <a:ext cx="3905278" cy="29289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 descr="555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714752"/>
            <a:ext cx="3286148" cy="24706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 descr="666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2066" y="3714752"/>
            <a:ext cx="3256144" cy="24299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42852"/>
            <a:ext cx="2286016" cy="27878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Рисунок 2" descr="4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447327"/>
            <a:ext cx="2428892" cy="31419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 descr="i.jpegнгол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0298" y="3929066"/>
            <a:ext cx="2482145" cy="18573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 descr="555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3500438"/>
            <a:ext cx="3515720" cy="26432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 descr="e0cb693e1d7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00496" y="285728"/>
            <a:ext cx="3619526" cy="27146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i.jpegпаа.jpeg"/>
          <p:cNvPicPr>
            <a:picLocks noChangeAspect="1"/>
          </p:cNvPicPr>
          <p:nvPr/>
        </p:nvPicPr>
        <p:blipFill>
          <a:blip r:embed="rId2" cstate="print"/>
          <a:srcRect l="13787" r="9007"/>
          <a:stretch>
            <a:fillRect/>
          </a:stretch>
        </p:blipFill>
        <p:spPr>
          <a:xfrm>
            <a:off x="2786050" y="3786190"/>
            <a:ext cx="2000264" cy="28575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 descr="01.jpg"/>
          <p:cNvPicPr>
            <a:picLocks noChangeAspect="1"/>
          </p:cNvPicPr>
          <p:nvPr/>
        </p:nvPicPr>
        <p:blipFill>
          <a:blip r:embed="rId3" cstate="print"/>
          <a:srcRect l="15029" r="4819"/>
          <a:stretch>
            <a:fillRect/>
          </a:stretch>
        </p:blipFill>
        <p:spPr>
          <a:xfrm>
            <a:off x="428596" y="285728"/>
            <a:ext cx="2438418" cy="22860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 descr="5e44a08a581f9f59e9bdb5761c1ed1a51ff98a57.jpg"/>
          <p:cNvPicPr>
            <a:picLocks noChangeAspect="1"/>
          </p:cNvPicPr>
          <p:nvPr/>
        </p:nvPicPr>
        <p:blipFill>
          <a:blip r:embed="rId4" cstate="print"/>
          <a:srcRect l="5172" r="9483"/>
          <a:stretch>
            <a:fillRect/>
          </a:stretch>
        </p:blipFill>
        <p:spPr>
          <a:xfrm>
            <a:off x="3357554" y="285727"/>
            <a:ext cx="2571768" cy="22600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 descr="77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2928934"/>
            <a:ext cx="2571768" cy="25717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Рисунок 9" descr="IMGA04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86511" y="285728"/>
            <a:ext cx="2514777" cy="22145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 descr="11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3438" y="3000372"/>
            <a:ext cx="2153618" cy="27146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 descr="diy-seashells-frames-mirror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43702" y="4143380"/>
            <a:ext cx="2285391" cy="24288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2214554"/>
            <a:ext cx="5143536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Автор:  Павлова Наталь я Витальевна</a:t>
            </a:r>
          </a:p>
          <a:p>
            <a:pPr algn="ctr"/>
            <a:endParaRPr lang="ru-RU" sz="2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г. Шарья </a:t>
            </a:r>
          </a:p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2011 г.   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E18EC426E30747B8AB6E83DAAC0036" ma:contentTypeVersion="49" ma:contentTypeDescription="Создание документа." ma:contentTypeScope="" ma:versionID="a2e9eddb2f2fe2e5f568d2d785581a9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AWJJH2MPE6E2-1189999798-30</_dlc_DocId>
    <_dlc_DocIdUrl xmlns="4a252ca3-5a62-4c1c-90a6-29f4710e47f8">
      <Url>http://edu-sps.koiro.local/Sharya/pr-18/18/www.koipkro.kostroma.ruSharyapr-1818dfkz/_layouts/15/DocIdRedir.aspx?ID=AWJJH2MPE6E2-1189999798-30</Url>
      <Description>AWJJH2MPE6E2-1189999798-30</Description>
    </_dlc_DocIdUrl>
  </documentManagement>
</p:properties>
</file>

<file path=customXml/itemProps1.xml><?xml version="1.0" encoding="utf-8"?>
<ds:datastoreItem xmlns:ds="http://schemas.openxmlformats.org/officeDocument/2006/customXml" ds:itemID="{52311CB2-6D99-43C5-A02B-C51B7A6CA25D}"/>
</file>

<file path=customXml/itemProps2.xml><?xml version="1.0" encoding="utf-8"?>
<ds:datastoreItem xmlns:ds="http://schemas.openxmlformats.org/officeDocument/2006/customXml" ds:itemID="{C7943207-39BE-4E2F-94A9-AE8E2CB217E8}"/>
</file>

<file path=customXml/itemProps3.xml><?xml version="1.0" encoding="utf-8"?>
<ds:datastoreItem xmlns:ds="http://schemas.openxmlformats.org/officeDocument/2006/customXml" ds:itemID="{F65EB33C-9230-4E4F-A40A-3F4E26047936}"/>
</file>

<file path=customXml/itemProps4.xml><?xml version="1.0" encoding="utf-8"?>
<ds:datastoreItem xmlns:ds="http://schemas.openxmlformats.org/officeDocument/2006/customXml" ds:itemID="{B328276D-2050-4381-9C76-8B52B15C4667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181</TotalTime>
  <Words>13</Words>
  <Application>Microsoft Office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Путешествие  в прошлое зеркала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progimnasia18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прошлое зеркала  </dc:title>
  <dc:creator>ученик</dc:creator>
  <cp:lastModifiedBy>Гость</cp:lastModifiedBy>
  <cp:revision>19</cp:revision>
  <dcterms:created xsi:type="dcterms:W3CDTF">2011-03-16T10:27:10Z</dcterms:created>
  <dcterms:modified xsi:type="dcterms:W3CDTF">2011-03-24T06:54:13Z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0x0101002FE18EC426E30747B8AB6E83DAAC0036</vt:lpwstr>
  </property>
  <property fmtid="{D5CDD505-2E9C-101B-9397-08002B2CF9AE}" pid="3" name="_dlc_DocIdItemGuid">
    <vt:lpwstr>d525a921-440e-4866-9868-80bfd1fea921</vt:lpwstr>
  </property>
</Properties>
</file>