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281" r:id="rId3"/>
    <p:sldId id="257" r:id="rId4"/>
    <p:sldId id="258" r:id="rId5"/>
    <p:sldId id="280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4" autoAdjust="0"/>
    <p:restoredTop sz="94660"/>
  </p:normalViewPr>
  <p:slideViewPr>
    <p:cSldViewPr>
      <p:cViewPr>
        <p:scale>
          <a:sx n="80" d="100"/>
          <a:sy n="80" d="100"/>
        </p:scale>
        <p:origin x="-9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C03CC-A349-42F8-9EB0-2EF73388CE5D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F1D02-40FD-44EF-83F4-0C9B6FF5B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1D02-40FD-44EF-83F4-0C9B6FF5BC0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1D02-40FD-44EF-83F4-0C9B6FF5BC0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1D02-40FD-44EF-83F4-0C9B6FF5BC0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1D02-40FD-44EF-83F4-0C9B6FF5BC0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1D02-40FD-44EF-83F4-0C9B6FF5BC0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1D02-40FD-44EF-83F4-0C9B6FF5BC0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1D02-40FD-44EF-83F4-0C9B6FF5BC0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1D02-40FD-44EF-83F4-0C9B6FF5BC0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1D02-40FD-44EF-83F4-0C9B6FF5BC0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1D02-40FD-44EF-83F4-0C9B6FF5BC0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1D02-40FD-44EF-83F4-0C9B6FF5BC0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1D02-40FD-44EF-83F4-0C9B6FF5BC0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1D02-40FD-44EF-83F4-0C9B6FF5BC0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1D02-40FD-44EF-83F4-0C9B6FF5BC0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1D02-40FD-44EF-83F4-0C9B6FF5BC0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1D02-40FD-44EF-83F4-0C9B6FF5BC0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1D02-40FD-44EF-83F4-0C9B6FF5BC0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1D02-40FD-44EF-83F4-0C9B6FF5BC0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1D02-40FD-44EF-83F4-0C9B6FF5BC0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1D02-40FD-44EF-83F4-0C9B6FF5BC0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1D02-40FD-44EF-83F4-0C9B6FF5BC0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1D02-40FD-44EF-83F4-0C9B6FF5BC0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3AAA-941B-45E7-BDF0-EF93A565D063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474B08-BBB6-4D43-BF00-93F6C01FF7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3AAA-941B-45E7-BDF0-EF93A565D063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4B08-BBB6-4D43-BF00-93F6C01FF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3AAA-941B-45E7-BDF0-EF93A565D063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4B08-BBB6-4D43-BF00-93F6C01FF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9F3AAA-941B-45E7-BDF0-EF93A565D063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0474B08-BBB6-4D43-BF00-93F6C01FF7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3AAA-941B-45E7-BDF0-EF93A565D063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4B08-BBB6-4D43-BF00-93F6C01FF7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3AAA-941B-45E7-BDF0-EF93A565D063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4B08-BBB6-4D43-BF00-93F6C01FF7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4B08-BBB6-4D43-BF00-93F6C01FF7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3AAA-941B-45E7-BDF0-EF93A565D063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3AAA-941B-45E7-BDF0-EF93A565D063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4B08-BBB6-4D43-BF00-93F6C01FF7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3AAA-941B-45E7-BDF0-EF93A565D063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4B08-BBB6-4D43-BF00-93F6C01FF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9F3AAA-941B-45E7-BDF0-EF93A565D063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474B08-BBB6-4D43-BF00-93F6C01FF7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3AAA-941B-45E7-BDF0-EF93A565D063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474B08-BBB6-4D43-BF00-93F6C01FF7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19F3AAA-941B-45E7-BDF0-EF93A565D063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0474B08-BBB6-4D43-BF00-93F6C01FF7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kolokolchiki.com/kollekciya.ht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om-podarka.ru/catalog/figurines-nd-tatuettes/miscellaneous/handbells/043-643-kolokolchik-pod-upak-visota-14sm/" TargetMode="External"/><Relationship Id="rId5" Type="http://schemas.openxmlformats.org/officeDocument/2006/relationships/hyperlink" Target="http://e-catalog.rusbiz.ru/7020009000/prod/1.html" TargetMode="External"/><Relationship Id="rId4" Type="http://schemas.openxmlformats.org/officeDocument/2006/relationships/hyperlink" Target="http://ski.ru/static/205/2_20655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14348" y="1071546"/>
            <a:ext cx="8072494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«Путешествие </a:t>
            </a:r>
          </a:p>
          <a:p>
            <a:pPr algn="ctr"/>
            <a:r>
              <a:rPr lang="ru-RU" sz="4000" b="1" dirty="0" smtClean="0">
                <a:latin typeface="Monotype Corsiva" pitchFamily="66" charset="0"/>
              </a:rPr>
              <a:t>в прошлое колокольчиков»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1027" name="Picture 3" descr="C:\Documents and Settings\Admin\Рабочий стол\колоко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714752"/>
            <a:ext cx="2143140" cy="2502937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12" name="Рисунок 11" descr="5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3714752"/>
            <a:ext cx="2428892" cy="2428892"/>
          </a:xfrm>
          <a:prstGeom prst="ellipse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142984"/>
            <a:ext cx="2859504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857628"/>
            <a:ext cx="2864014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43042" y="928670"/>
            <a:ext cx="1000132" cy="10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42910" y="785794"/>
            <a:ext cx="3227939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2500306"/>
            <a:ext cx="3277605" cy="2316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4357694"/>
            <a:ext cx="2608508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785794"/>
            <a:ext cx="2786082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3" y="2214554"/>
            <a:ext cx="2893239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9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3714752"/>
            <a:ext cx="2853292" cy="2149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143116"/>
            <a:ext cx="2543188" cy="2543188"/>
          </a:xfrm>
          <a:prstGeom prst="rect">
            <a:avLst/>
          </a:prstGeom>
        </p:spPr>
      </p:pic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714356"/>
            <a:ext cx="1857388" cy="2221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5" cstate="print"/>
          <a:srcRect l="6400" r="7200"/>
          <a:stretch>
            <a:fillRect/>
          </a:stretch>
        </p:blipFill>
        <p:spPr>
          <a:xfrm>
            <a:off x="928662" y="3857628"/>
            <a:ext cx="1928826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5136_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50" y="3786190"/>
            <a:ext cx="1785950" cy="239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5141_.jpg"/>
          <p:cNvPicPr>
            <a:picLocks noChangeAspect="1"/>
          </p:cNvPicPr>
          <p:nvPr/>
        </p:nvPicPr>
        <p:blipFill>
          <a:blip r:embed="rId7" cstate="print"/>
          <a:srcRect l="6750" r="5500"/>
          <a:stretch>
            <a:fillRect/>
          </a:stretch>
        </p:blipFill>
        <p:spPr>
          <a:xfrm>
            <a:off x="6357950" y="642918"/>
            <a:ext cx="1857388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g"/>
          <p:cNvPicPr>
            <a:picLocks noChangeAspect="1"/>
          </p:cNvPicPr>
          <p:nvPr/>
        </p:nvPicPr>
        <p:blipFill>
          <a:blip r:embed="rId3" cstate="print"/>
          <a:srcRect l="7655" t="3402" r="10696" b="35361"/>
          <a:stretch>
            <a:fillRect/>
          </a:stretch>
        </p:blipFill>
        <p:spPr>
          <a:xfrm>
            <a:off x="4857752" y="714356"/>
            <a:ext cx="2714644" cy="152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ххх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642918"/>
            <a:ext cx="1387460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714356"/>
            <a:ext cx="4429156" cy="1535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2928934"/>
            <a:ext cx="2643206" cy="3057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7" cstate="print"/>
          <a:srcRect t="4444"/>
          <a:stretch>
            <a:fillRect/>
          </a:stretch>
        </p:blipFill>
        <p:spPr>
          <a:xfrm>
            <a:off x="6286512" y="2643182"/>
            <a:ext cx="2143140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7554" y="3500438"/>
            <a:ext cx="2857520" cy="2259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верные колокольчи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000108"/>
            <a:ext cx="2786082" cy="4187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928670"/>
            <a:ext cx="1714512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3429000"/>
            <a:ext cx="1964545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яя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714356"/>
            <a:ext cx="3429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8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2000240"/>
            <a:ext cx="2908316" cy="4036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3" cstate="print"/>
          <a:srcRect l="9992" b="9524"/>
          <a:stretch>
            <a:fillRect/>
          </a:stretch>
        </p:blipFill>
        <p:spPr>
          <a:xfrm>
            <a:off x="1071538" y="785794"/>
            <a:ext cx="2912685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5" y="2643182"/>
            <a:ext cx="2337971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428605"/>
            <a:ext cx="3622171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6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143247"/>
            <a:ext cx="3357586" cy="2531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яя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571612"/>
            <a:ext cx="4214842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785794"/>
            <a:ext cx="3371298" cy="2712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500438"/>
            <a:ext cx="3357586" cy="2518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58346" y="2500306"/>
            <a:ext cx="1538150" cy="1857388"/>
          </a:xfrm>
          <a:prstGeom prst="rect">
            <a:avLst/>
          </a:prstGeom>
        </p:spPr>
      </p:pic>
      <p:pic>
        <p:nvPicPr>
          <p:cNvPr id="9" name="Рисунок 8" descr="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2000240"/>
            <a:ext cx="3357586" cy="4455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2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29784" y="4643446"/>
            <a:ext cx="1438546" cy="1926860"/>
          </a:xfrm>
          <a:prstGeom prst="rect">
            <a:avLst/>
          </a:prstGeom>
        </p:spPr>
      </p:pic>
      <p:pic>
        <p:nvPicPr>
          <p:cNvPr id="11" name="Рисунок 10" descr="3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500042"/>
            <a:ext cx="3842480" cy="2894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642918"/>
            <a:ext cx="2214578" cy="2899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3284984"/>
            <a:ext cx="2071702" cy="2755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428604"/>
            <a:ext cx="2560646" cy="3116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8" y="4214818"/>
            <a:ext cx="2501953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857496"/>
            <a:ext cx="4429136" cy="3321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D:\Мои документы\выставка колокольчики\PIC_0011в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785794"/>
            <a:ext cx="4000528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4800" cy="648072"/>
          </a:xfrm>
        </p:spPr>
        <p:txBody>
          <a:bodyPr/>
          <a:lstStyle/>
          <a:p>
            <a:pPr algn="ctr">
              <a:buFont typeface="Arial" pitchFamily="34" charset="0"/>
              <a:buChar char="•"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Интернет ресурсы</a:t>
            </a:r>
            <a:endParaRPr lang="ru-RU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899592" y="1484784"/>
            <a:ext cx="7924800" cy="1916832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200" b="0" i="0" u="none" strike="noStrike" kern="1200" cap="none" spc="-100" normalizeH="0" baseline="0" noProof="0" dirty="0">
              <a:ln w="3200">
                <a:solidFill>
                  <a:schemeClr val="bg2">
                    <a:shade val="2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381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683568" y="1412776"/>
            <a:ext cx="7924800" cy="648072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-100" normalizeH="0" baseline="0" noProof="0" dirty="0">
              <a:ln w="3200">
                <a:solidFill>
                  <a:schemeClr val="bg2">
                    <a:shade val="2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381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19675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kolokolchiki.com/kollekciya.htm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ski.ru/static/205/2_20655.html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e-catalog.rusbiz.ru/7020009000/prod/1.html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060848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dom-podarka.ru/catalog/figurines-nd-tatuettes/miscellaneous/handbells/043-643-kolokolchik-pod-upak-visota-14sm/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071546"/>
            <a:ext cx="3419475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6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3143248"/>
            <a:ext cx="3357586" cy="2531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xx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3466951"/>
            <a:ext cx="2928958" cy="2105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яяя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857364"/>
            <a:ext cx="2944585" cy="3659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яяя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1071546"/>
            <a:ext cx="2071702" cy="1310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714356"/>
            <a:ext cx="2428892" cy="2914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1"/>
              </a:clrFrom>
              <a:clrTo>
                <a:srgbClr val="FDFDF1">
                  <a:alpha val="0"/>
                </a:srgbClr>
              </a:clrTo>
            </a:clrChange>
          </a:blip>
          <a:srcRect l="4762"/>
          <a:stretch>
            <a:fillRect/>
          </a:stretch>
        </p:blipFill>
        <p:spPr>
          <a:xfrm>
            <a:off x="4714876" y="3143248"/>
            <a:ext cx="2857520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8966" y="142852"/>
            <a:ext cx="1591728" cy="2214578"/>
          </a:xfrm>
          <a:prstGeom prst="rect">
            <a:avLst/>
          </a:prstGeom>
        </p:spPr>
      </p:pic>
      <p:pic>
        <p:nvPicPr>
          <p:cNvPr id="12" name="Рисунок 11" descr="7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3286125"/>
            <a:ext cx="2949177" cy="2084086"/>
          </a:xfrm>
          <a:prstGeom prst="rect">
            <a:avLst/>
          </a:prstGeom>
        </p:spPr>
      </p:pic>
      <p:pic>
        <p:nvPicPr>
          <p:cNvPr id="16" name="Рисунок 15" descr="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142852"/>
            <a:ext cx="1509941" cy="2214578"/>
          </a:xfrm>
          <a:prstGeom prst="rect">
            <a:avLst/>
          </a:prstGeom>
        </p:spPr>
      </p:pic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3429000"/>
            <a:ext cx="2893240" cy="1928826"/>
          </a:xfrm>
          <a:prstGeom prst="rect">
            <a:avLst/>
          </a:prstGeom>
        </p:spPr>
      </p:pic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142852"/>
            <a:ext cx="1541346" cy="2214578"/>
          </a:xfrm>
          <a:prstGeom prst="rect">
            <a:avLst/>
          </a:prstGeom>
        </p:spPr>
      </p:pic>
      <p:pic>
        <p:nvPicPr>
          <p:cNvPr id="19" name="Рисунок 18" descr="дверь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868" y="3000372"/>
            <a:ext cx="1881200" cy="2357454"/>
          </a:xfrm>
          <a:prstGeom prst="rect">
            <a:avLst/>
          </a:prstGeom>
        </p:spPr>
      </p:pic>
      <p:pic>
        <p:nvPicPr>
          <p:cNvPr id="11" name="Рисунок 10" descr="888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142852"/>
            <a:ext cx="1544322" cy="2143140"/>
          </a:xfrm>
          <a:prstGeom prst="rect">
            <a:avLst/>
          </a:prstGeom>
        </p:spPr>
      </p:pic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57355" y="142852"/>
            <a:ext cx="1885851" cy="221457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3.jpg"/>
          <p:cNvPicPr>
            <a:picLocks noChangeAspect="1"/>
          </p:cNvPicPr>
          <p:nvPr/>
        </p:nvPicPr>
        <p:blipFill>
          <a:blip r:embed="rId3" cstate="print"/>
          <a:srcRect r="17486"/>
          <a:stretch>
            <a:fillRect/>
          </a:stretch>
        </p:blipFill>
        <p:spPr>
          <a:xfrm rot="5400000">
            <a:off x="722512" y="777630"/>
            <a:ext cx="3412695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яяя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2571744"/>
            <a:ext cx="3595670" cy="3595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500042"/>
            <a:ext cx="4191023" cy="3143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8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3423746"/>
            <a:ext cx="3167058" cy="2934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785794"/>
            <a:ext cx="3585278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2366" y="857232"/>
            <a:ext cx="2787824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3357562"/>
            <a:ext cx="2786082" cy="2176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FE18EC426E30747B8AB6E83DAAC0036" ma:contentTypeVersion="49" ma:contentTypeDescription="Создание документа." ma:contentTypeScope="" ma:versionID="a2e9eddb2f2fe2e5f568d2d785581a9b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AWJJH2MPE6E2-1189999798-26</_dlc_DocId>
    <_dlc_DocIdUrl xmlns="4a252ca3-5a62-4c1c-90a6-29f4710e47f8">
      <Url>http://edu-sps.koiro.local/Sharya/pr-18/18/www.koipkro.kostroma.ruSharyapr-1818dfkz/_layouts/15/DocIdRedir.aspx?ID=AWJJH2MPE6E2-1189999798-26</Url>
      <Description>AWJJH2MPE6E2-1189999798-26</Description>
    </_dlc_DocIdUrl>
  </documentManagement>
</p:properties>
</file>

<file path=customXml/itemProps1.xml><?xml version="1.0" encoding="utf-8"?>
<ds:datastoreItem xmlns:ds="http://schemas.openxmlformats.org/officeDocument/2006/customXml" ds:itemID="{58BC39C7-BBBC-428A-81C8-70D96325A07D}"/>
</file>

<file path=customXml/itemProps2.xml><?xml version="1.0" encoding="utf-8"?>
<ds:datastoreItem xmlns:ds="http://schemas.openxmlformats.org/officeDocument/2006/customXml" ds:itemID="{B9D73842-8E94-4F69-AFCC-0003D3DE1175}"/>
</file>

<file path=customXml/itemProps3.xml><?xml version="1.0" encoding="utf-8"?>
<ds:datastoreItem xmlns:ds="http://schemas.openxmlformats.org/officeDocument/2006/customXml" ds:itemID="{CE65B19E-54AD-476C-A3A2-084D93568110}"/>
</file>

<file path=customXml/itemProps4.xml><?xml version="1.0" encoding="utf-8"?>
<ds:datastoreItem xmlns:ds="http://schemas.openxmlformats.org/officeDocument/2006/customXml" ds:itemID="{A8A5A982-8DEC-4F08-9E71-64F32A685C4C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284</TotalTime>
  <Words>41</Words>
  <Application>Microsoft Office PowerPoint</Application>
  <PresentationFormat>Экран (4:3)</PresentationFormat>
  <Paragraphs>31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            Интернет ресурсы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Главный</dc:creator>
  <cp:lastModifiedBy>User</cp:lastModifiedBy>
  <cp:revision>32</cp:revision>
  <dcterms:created xsi:type="dcterms:W3CDTF">2009-01-28T11:13:59Z</dcterms:created>
  <dcterms:modified xsi:type="dcterms:W3CDTF">2012-06-21T19:14:19Z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0x0101002FE18EC426E30747B8AB6E83DAAC0036</vt:lpwstr>
  </property>
  <property fmtid="{D5CDD505-2E9C-101B-9397-08002B2CF9AE}" pid="3" name="_dlc_DocIdItemGuid">
    <vt:lpwstr>2d94fe28-00ce-4943-9ecd-3d4bc8a6a7e2</vt:lpwstr>
  </property>
</Properties>
</file>