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0" r:id="rId3"/>
    <p:sldId id="258" r:id="rId4"/>
    <p:sldId id="257" r:id="rId5"/>
    <p:sldId id="256" r:id="rId6"/>
    <p:sldId id="259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40970-4EBE-4C19-8E50-0F9E9FFCCFD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780EFB-C4FD-46FC-BF37-F19A2CFC8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40970-4EBE-4C19-8E50-0F9E9FFCCFD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80EFB-C4FD-46FC-BF37-F19A2CFC8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40970-4EBE-4C19-8E50-0F9E9FFCCFD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80EFB-C4FD-46FC-BF37-F19A2CFC8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40970-4EBE-4C19-8E50-0F9E9FFCCFD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5780EFB-C4FD-46FC-BF37-F19A2CFC8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40970-4EBE-4C19-8E50-0F9E9FFCCFD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80EFB-C4FD-46FC-BF37-F19A2CFC8C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40970-4EBE-4C19-8E50-0F9E9FFCCFD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80EFB-C4FD-46FC-BF37-F19A2CFC8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40970-4EBE-4C19-8E50-0F9E9FFCCFD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5780EFB-C4FD-46FC-BF37-F19A2CFC8C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40970-4EBE-4C19-8E50-0F9E9FFCCFD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80EFB-C4FD-46FC-BF37-F19A2CFC8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40970-4EBE-4C19-8E50-0F9E9FFCCFD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80EFB-C4FD-46FC-BF37-F19A2CFC8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40970-4EBE-4C19-8E50-0F9E9FFCCFD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80EFB-C4FD-46FC-BF37-F19A2CFC8C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40970-4EBE-4C19-8E50-0F9E9FFCCFD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80EFB-C4FD-46FC-BF37-F19A2CFC8C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FC40970-4EBE-4C19-8E50-0F9E9FFCCFD0}" type="datetimeFigureOut">
              <a:rPr lang="ru-RU" smtClean="0"/>
              <a:pPr/>
              <a:t>13.03.2012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5780EFB-C4FD-46FC-BF37-F19A2CFC8C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1000100" y="1714488"/>
            <a:ext cx="7215238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66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Лапти - </a:t>
            </a:r>
            <a:r>
              <a:rPr lang="ru-RU" sz="6600" b="1" dirty="0" err="1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лапоточки</a:t>
            </a:r>
            <a:endParaRPr lang="ru-RU" sz="6600" b="1" dirty="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571612"/>
            <a:ext cx="3514740" cy="4881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7765" y="1500174"/>
            <a:ext cx="3321867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785918" y="285728"/>
            <a:ext cx="600079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0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Валенки – зимняя обувь наших предков, которые носят до сих пор</a:t>
            </a:r>
            <a:endParaRPr lang="ru-RU" sz="3000" b="1" dirty="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одежда\1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428604"/>
            <a:ext cx="7977210" cy="5982908"/>
          </a:xfrm>
          <a:prstGeom prst="rect">
            <a:avLst/>
          </a:prstGeom>
          <a:noFill/>
          <a:effectLst>
            <a:softEdge rad="635000"/>
          </a:effectLst>
        </p:spPr>
      </p:pic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000364" y="500042"/>
            <a:ext cx="321113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0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Обувь наших предков</a:t>
            </a:r>
            <a:endParaRPr lang="ru-RU" sz="3000" b="1" dirty="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lapt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142984"/>
            <a:ext cx="5484190" cy="5204769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>
            <a:softEdge rad="127000"/>
          </a:effectLst>
        </p:spPr>
      </p:pic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209800" y="228600"/>
            <a:ext cx="5678488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0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Лапти – традиционная обувь на Руси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Grp="1" noChangeArrowheads="1"/>
          </p:cNvSpPr>
          <p:nvPr>
            <p:ph type="ctrTitle"/>
          </p:nvPr>
        </p:nvSpPr>
        <p:spPr bwMode="auto">
          <a:xfrm>
            <a:off x="714348" y="4500570"/>
            <a:ext cx="77724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 dirty="0">
                <a:solidFill>
                  <a:srgbClr val="C00000"/>
                </a:solidFill>
                <a:latin typeface="Monotype Corsiva" pitchFamily="66" charset="0"/>
              </a:rPr>
              <a:t>Древние вятичи делали лапти косого плетения, новгородские –  тоже. А вот поляне, древляне, дреговичи, радимичи носили  лапти в прямую клетку. Лапти имели малый срок службы.  Зимой они пронашивались за 10 дней, после оттепели – за 4  дня, а летом во время страды – за 3. Собираясь в путь, брали  несколько пар запасных лаптей. </a:t>
            </a:r>
            <a:r>
              <a:rPr lang="ru-RU" sz="1800" dirty="0" smtClean="0">
                <a:solidFill>
                  <a:srgbClr val="C00000"/>
                </a:solidFill>
                <a:latin typeface="Monotype Corsiva" pitchFamily="66" charset="0"/>
              </a:rPr>
              <a:t/>
            </a:r>
            <a:br>
              <a:rPr lang="ru-RU" sz="1800" dirty="0" smtClean="0">
                <a:solidFill>
                  <a:srgbClr val="C00000"/>
                </a:solidFill>
                <a:latin typeface="Monotype Corsiva" pitchFamily="66" charset="0"/>
              </a:rPr>
            </a:br>
            <a:r>
              <a:rPr lang="ru-RU" sz="1800" dirty="0" smtClean="0">
                <a:solidFill>
                  <a:srgbClr val="C00000"/>
                </a:solidFill>
                <a:latin typeface="Monotype Corsiva" pitchFamily="66" charset="0"/>
              </a:rPr>
              <a:t>«</a:t>
            </a:r>
            <a:r>
              <a:rPr lang="ru-RU" sz="1800" dirty="0">
                <a:solidFill>
                  <a:srgbClr val="C00000"/>
                </a:solidFill>
                <a:latin typeface="Monotype Corsiva" pitchFamily="66" charset="0"/>
              </a:rPr>
              <a:t>В дорогу идти – </a:t>
            </a:r>
            <a:r>
              <a:rPr lang="ru-RU" sz="1800" dirty="0" err="1">
                <a:solidFill>
                  <a:srgbClr val="C00000"/>
                </a:solidFill>
                <a:latin typeface="Monotype Corsiva" pitchFamily="66" charset="0"/>
              </a:rPr>
              <a:t>пятеры</a:t>
            </a:r>
            <a:r>
              <a:rPr lang="ru-RU" sz="1800" dirty="0">
                <a:solidFill>
                  <a:srgbClr val="C00000"/>
                </a:solidFill>
                <a:latin typeface="Monotype Corsiva" pitchFamily="66" charset="0"/>
              </a:rPr>
              <a:t>  лапти сплести».  </a:t>
            </a:r>
            <a:endParaRPr lang="ru-RU" sz="1800" dirty="0"/>
          </a:p>
        </p:txBody>
      </p:sp>
      <p:pic>
        <p:nvPicPr>
          <p:cNvPr id="5" name="Picture 5" descr="lapti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571480"/>
            <a:ext cx="6072230" cy="3790952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>
            <a:softEdge rad="1270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09800" y="228600"/>
            <a:ext cx="5678488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0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Лапти – традиционная обувь на Руси</a:t>
            </a:r>
          </a:p>
        </p:txBody>
      </p:sp>
      <p:pic>
        <p:nvPicPr>
          <p:cNvPr id="2050" name="Picture 2" descr="G:\одежда\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753731"/>
            <a:ext cx="2500330" cy="5906292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2051" name="Picture 3" descr="G:\одежда\14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5960" y="1285860"/>
            <a:ext cx="6074140" cy="4357718"/>
          </a:xfrm>
          <a:prstGeom prst="rect">
            <a:avLst/>
          </a:prstGeom>
          <a:noFill/>
          <a:effectLst>
            <a:softEdge rad="317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FE18EC426E30747B8AB6E83DAAC0036" ma:contentTypeVersion="49" ma:contentTypeDescription="Создание документа." ma:contentTypeScope="" ma:versionID="a2e9eddb2f2fe2e5f568d2d785581a9b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AWJJH2MPE6E2-1189999798-27</_dlc_DocId>
    <_dlc_DocIdUrl xmlns="4a252ca3-5a62-4c1c-90a6-29f4710e47f8">
      <Url>http://edu-sps.koiro.local/Sharya/pr-18/18/www.koipkro.kostroma.ruSharyapr-1818dfkz/_layouts/15/DocIdRedir.aspx?ID=AWJJH2MPE6E2-1189999798-27</Url>
      <Description>AWJJH2MPE6E2-1189999798-27</Description>
    </_dlc_DocIdUrl>
  </documentManagement>
</p:properties>
</file>

<file path=customXml/itemProps1.xml><?xml version="1.0" encoding="utf-8"?>
<ds:datastoreItem xmlns:ds="http://schemas.openxmlformats.org/officeDocument/2006/customXml" ds:itemID="{955AE90D-E657-4EA9-975B-88AAFAFF91A2}"/>
</file>

<file path=customXml/itemProps2.xml><?xml version="1.0" encoding="utf-8"?>
<ds:datastoreItem xmlns:ds="http://schemas.openxmlformats.org/officeDocument/2006/customXml" ds:itemID="{DCF8DB8D-B566-4CED-B475-DD214B6072CA}"/>
</file>

<file path=customXml/itemProps3.xml><?xml version="1.0" encoding="utf-8"?>
<ds:datastoreItem xmlns:ds="http://schemas.openxmlformats.org/officeDocument/2006/customXml" ds:itemID="{83F86795-9A4B-46EA-8FEF-5F2AF5925148}"/>
</file>

<file path=customXml/itemProps4.xml><?xml version="1.0" encoding="utf-8"?>
<ds:datastoreItem xmlns:ds="http://schemas.openxmlformats.org/officeDocument/2006/customXml" ds:itemID="{9FFC64C6-9D4E-4C1F-86EC-458ED37F1D84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37</TotalTime>
  <Words>95</Words>
  <Application>Microsoft Office PowerPoint</Application>
  <PresentationFormat>Экран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Трек</vt:lpstr>
      <vt:lpstr>Слайд 1</vt:lpstr>
      <vt:lpstr>Слайд 2</vt:lpstr>
      <vt:lpstr>Слайд 3</vt:lpstr>
      <vt:lpstr>Слайд 4</vt:lpstr>
      <vt:lpstr>Древние вятичи делали лапти косого плетения, новгородские –  тоже. А вот поляне, древляне, дреговичи, радимичи носили  лапти в прямую клетку. Лапти имели малый срок службы.  Зимой они пронашивались за 10 дней, после оттепели – за 4  дня, а летом во время страды – за 3. Собираясь в путь, брали  несколько пар запасных лаптей.  «В дорогу идти – пятеры  лапти сплести».  </vt:lpstr>
      <vt:lpstr>Слайд 6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5</cp:revision>
  <dcterms:created xsi:type="dcterms:W3CDTF">2011-02-17T21:06:38Z</dcterms:created>
  <dcterms:modified xsi:type="dcterms:W3CDTF">2012-03-13T19:12:15Z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0x0101002FE18EC426E30747B8AB6E83DAAC0036</vt:lpwstr>
  </property>
  <property fmtid="{D5CDD505-2E9C-101B-9397-08002B2CF9AE}" pid="3" name="_dlc_DocIdItemGuid">
    <vt:lpwstr>a1dcc221-d908-411b-8165-8354dfc58784</vt:lpwstr>
  </property>
</Properties>
</file>