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9" r:id="rId5"/>
    <p:sldId id="258" r:id="rId6"/>
    <p:sldId id="265" r:id="rId7"/>
    <p:sldId id="266" r:id="rId8"/>
    <p:sldId id="263" r:id="rId9"/>
    <p:sldId id="264" r:id="rId10"/>
    <p:sldId id="262" r:id="rId11"/>
    <p:sldId id="261" r:id="rId12"/>
    <p:sldId id="260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6" r:id="rId23"/>
    <p:sldId id="278" r:id="rId24"/>
    <p:sldId id="277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FF4A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0F72C-784C-41F9-B75A-48A5A5F7E2A2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edvedica.ru/masterskaja-pisanki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percook.ru/russian/rus-66.html" TargetMode="External"/><Relationship Id="rId5" Type="http://schemas.openxmlformats.org/officeDocument/2006/relationships/hyperlink" Target="http://blogs.mail.ru/mail/yoska57/7ccc552e92f414f1.html/" TargetMode="External"/><Relationship Id="rId4" Type="http://schemas.openxmlformats.org/officeDocument/2006/relationships/hyperlink" Target="http://eggs.by.ru/paskha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aster_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715436" cy="1143008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«Великий праздник – Пасха»</a:t>
            </a:r>
            <a:endParaRPr lang="ru-RU" b="1" dirty="0">
              <a:ln>
                <a:solidFill>
                  <a:srgbClr val="FF2D2D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0026-061-Esli-vy-zaranee-prigotovite-korzinochki-s-prorosshej-zelenju-i-sre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5143504" cy="385762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Праздничный пасхальный стол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95150988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4143372" cy="59875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DSC035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43" y="1393021"/>
            <a:ext cx="5381657" cy="403624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 в проросшей зелени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469af2e613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5683693" cy="3786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easter-eggs-decor-nes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952631"/>
            <a:ext cx="3643306" cy="485774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«Крашенки»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30044_74854.jpg"/>
          <p:cNvPicPr>
            <a:picLocks noChangeAspect="1"/>
          </p:cNvPicPr>
          <p:nvPr/>
        </p:nvPicPr>
        <p:blipFill>
          <a:blip r:embed="rId2"/>
          <a:srcRect l="11932" t="9091" r="7954"/>
          <a:stretch>
            <a:fillRect/>
          </a:stretch>
        </p:blipFill>
        <p:spPr>
          <a:xfrm>
            <a:off x="0" y="2714596"/>
            <a:ext cx="4868537" cy="41434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127012842838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714356"/>
            <a:ext cx="4953511" cy="37052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142984"/>
            <a:ext cx="407193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окрашенные пищевыми красителями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86314" y="5572140"/>
            <a:ext cx="407193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окрашенные в 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луковой шелухе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«Крашенки»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699254e8a219t.jpg"/>
          <p:cNvPicPr>
            <a:picLocks noChangeAspect="1"/>
          </p:cNvPicPr>
          <p:nvPr/>
        </p:nvPicPr>
        <p:blipFill>
          <a:blip r:embed="rId2"/>
          <a:srcRect b="9395"/>
          <a:stretch>
            <a:fillRect/>
          </a:stretch>
        </p:blipFill>
        <p:spPr>
          <a:xfrm>
            <a:off x="4357686" y="3268239"/>
            <a:ext cx="4786314" cy="358976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127012828362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5266263" cy="32861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72066" y="1142984"/>
            <a:ext cx="407193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окрашенные с помощью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растений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4929198"/>
            <a:ext cx="407193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окрашенные с помощью линяющей ткани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«Крашенки»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37d9d3433e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14356"/>
            <a:ext cx="5679321" cy="3786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naklei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911" y="3071810"/>
            <a:ext cx="5952089" cy="37861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72100" y="1142984"/>
            <a:ext cx="35719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окрашенные природными красителями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500702"/>
            <a:ext cx="3428992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украшенные с помощью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наклеек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«Драпанки 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Pash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3571868" cy="45243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1270178863_krapank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89" y="1214422"/>
            <a:ext cx="5818911" cy="43577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5715016"/>
            <a:ext cx="742955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Яйцо варится 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и красится в темный цвет, затем выцарапывается  толстой иглой или ножом рисунок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«Крапанки 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krapank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3190076" cy="26432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krapanka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642918"/>
            <a:ext cx="3214710" cy="26636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krapanka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786190"/>
            <a:ext cx="3190048" cy="26431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krapanka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714752"/>
            <a:ext cx="3190048" cy="26431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071810"/>
            <a:ext cx="435768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Яйцо окрашивается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в желтый цвет и наносят каплями воск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1142984"/>
            <a:ext cx="6429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86314" y="1142984"/>
            <a:ext cx="57150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86314" y="3071810"/>
            <a:ext cx="435768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Окунули яйцо в оранжевую  краску и опять каплями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наносят воск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4214818"/>
            <a:ext cx="57150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6072206"/>
            <a:ext cx="435768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Покрасили яйцо в красный  цвет и сняли воск горячей водой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929190" y="4357694"/>
            <a:ext cx="57150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86314" y="6072206"/>
            <a:ext cx="435768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Натереть яйцо  подсолнечным маслом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8.jpg"/>
          <p:cNvPicPr>
            <a:picLocks noChangeAspect="1"/>
          </p:cNvPicPr>
          <p:nvPr/>
        </p:nvPicPr>
        <p:blipFill>
          <a:blip r:embed="rId2"/>
          <a:srcRect l="7499" r="4000"/>
          <a:stretch>
            <a:fillRect/>
          </a:stretch>
        </p:blipFill>
        <p:spPr>
          <a:xfrm>
            <a:off x="0" y="642918"/>
            <a:ext cx="4214842" cy="4038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Pashal1noe-yaico.jpg"/>
          <p:cNvPicPr>
            <a:picLocks noChangeAspect="1"/>
          </p:cNvPicPr>
          <p:nvPr/>
        </p:nvPicPr>
        <p:blipFill>
          <a:blip r:embed="rId3"/>
          <a:srcRect l="7547" t="5828" r="11320" b="10089"/>
          <a:stretch>
            <a:fillRect/>
          </a:stretch>
        </p:blipFill>
        <p:spPr>
          <a:xfrm>
            <a:off x="3214678" y="2928934"/>
            <a:ext cx="3378997" cy="3929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«В крапинку 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555.jpg"/>
          <p:cNvPicPr>
            <a:picLocks noChangeAspect="1"/>
          </p:cNvPicPr>
          <p:nvPr/>
        </p:nvPicPr>
        <p:blipFill>
          <a:blip r:embed="rId4"/>
          <a:srcRect l="19000" r="16499"/>
          <a:stretch>
            <a:fillRect/>
          </a:stretch>
        </p:blipFill>
        <p:spPr>
          <a:xfrm>
            <a:off x="5857884" y="785794"/>
            <a:ext cx="3286116" cy="38210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4282" y="4429132"/>
            <a:ext cx="342899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Яйцо обваливается в рисе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15074" y="4429132"/>
            <a:ext cx="292892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Завязывается в марлевый мешочек  и варится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_pravoslavnoy_pashoy.jpg"/>
          <p:cNvPicPr>
            <a:picLocks noChangeAspect="1"/>
          </p:cNvPicPr>
          <p:nvPr/>
        </p:nvPicPr>
        <p:blipFill>
          <a:blip r:embed="rId2"/>
          <a:srcRect l="3077" r="6154" b="5769"/>
          <a:stretch>
            <a:fillRect/>
          </a:stretch>
        </p:blipFill>
        <p:spPr>
          <a:xfrm>
            <a:off x="2214546" y="3071810"/>
            <a:ext cx="4214842" cy="35004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«Маляванки»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12701283288375.jpg"/>
          <p:cNvPicPr>
            <a:picLocks noChangeAspect="1"/>
          </p:cNvPicPr>
          <p:nvPr/>
        </p:nvPicPr>
        <p:blipFill>
          <a:blip r:embed="rId3"/>
          <a:srcRect l="15000" t="16917"/>
          <a:stretch>
            <a:fillRect/>
          </a:stretch>
        </p:blipFill>
        <p:spPr>
          <a:xfrm>
            <a:off x="4810128" y="857232"/>
            <a:ext cx="4333872" cy="33804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6286520"/>
            <a:ext cx="8286776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разрисовываются акварельными красками  и покрывается клеем 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 ПВА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fit-500x800.jpg"/>
          <p:cNvPicPr>
            <a:picLocks noChangeAspect="1"/>
          </p:cNvPicPr>
          <p:nvPr/>
        </p:nvPicPr>
        <p:blipFill>
          <a:blip r:embed="rId4"/>
          <a:srcRect l="8000" r="14000"/>
          <a:stretch>
            <a:fillRect/>
          </a:stretch>
        </p:blipFill>
        <p:spPr>
          <a:xfrm>
            <a:off x="-1" y="642918"/>
            <a:ext cx="4071935" cy="363339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6050" y="0"/>
            <a:ext cx="35719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«Писанки»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20070927_1830t.jpg"/>
          <p:cNvPicPr>
            <a:picLocks noChangeAspect="1"/>
          </p:cNvPicPr>
          <p:nvPr/>
        </p:nvPicPr>
        <p:blipFill>
          <a:blip r:embed="rId2"/>
          <a:srcRect l="8696"/>
          <a:stretch>
            <a:fillRect/>
          </a:stretch>
        </p:blipFill>
        <p:spPr>
          <a:xfrm>
            <a:off x="4572000" y="469423"/>
            <a:ext cx="4572000" cy="39188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12701282872422.jpg"/>
          <p:cNvPicPr>
            <a:picLocks noChangeAspect="1"/>
          </p:cNvPicPr>
          <p:nvPr/>
        </p:nvPicPr>
        <p:blipFill>
          <a:blip r:embed="rId3"/>
          <a:srcRect l="6568" r="6947"/>
          <a:stretch>
            <a:fillRect/>
          </a:stretch>
        </p:blipFill>
        <p:spPr>
          <a:xfrm>
            <a:off x="0" y="2500306"/>
            <a:ext cx="5643602" cy="407194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643866" cy="100013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Колокольный звон «Благовест»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_1269967378_4bb22a12d5ff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5905521" cy="442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6050" y="0"/>
            <a:ext cx="35719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«Писанки»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20070927_1934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4714908" cy="31432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 descr="20070927_1940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49" y="500042"/>
            <a:ext cx="4607751" cy="30718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20070927_1955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4714871" cy="31432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 descr="20070927_2006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8" y="3429000"/>
            <a:ext cx="4714872" cy="31432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14282" y="500042"/>
            <a:ext cx="6429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4A1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4A1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286776" y="571480"/>
            <a:ext cx="6429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4A1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4A1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286776" y="4000504"/>
            <a:ext cx="6429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4282" y="3929066"/>
            <a:ext cx="6429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28596" y="3071810"/>
            <a:ext cx="28574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Разогревается воск на свече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143472" y="3071810"/>
            <a:ext cx="400052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Наносится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рисунок воском на яйцо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786314" y="6286520"/>
            <a:ext cx="4357686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Нагреваем яйцо на пламени свечи и воск плавится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2844" y="6286520"/>
            <a:ext cx="4357686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Опускаем яйцо в стакан с  разведенной краской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Современные «Писанки»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168373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006475"/>
            <a:ext cx="5429256" cy="38515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12701241559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0"/>
            <a:ext cx="2571736" cy="51276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pisanka sve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47975" cy="4267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Игры с пасхальными яйцами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katanie_egges.jpg"/>
          <p:cNvPicPr>
            <a:picLocks noChangeAspect="1"/>
          </p:cNvPicPr>
          <p:nvPr/>
        </p:nvPicPr>
        <p:blipFill>
          <a:blip r:embed="rId2"/>
          <a:srcRect l="8692" t="15625" r="9354"/>
          <a:stretch>
            <a:fillRect/>
          </a:stretch>
        </p:blipFill>
        <p:spPr>
          <a:xfrm>
            <a:off x="0" y="500042"/>
            <a:ext cx="5476959" cy="49292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3892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3357562"/>
            <a:ext cx="4667250" cy="35004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43472" y="1285860"/>
            <a:ext cx="400052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Катание яйца с горки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6000768"/>
            <a:ext cx="400052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Дети «чокаются» яичками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4000496" cy="27890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zhavoronki-u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71480"/>
            <a:ext cx="4026059" cy="29289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3z5zgr-q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286124"/>
            <a:ext cx="4429156" cy="34054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14480" y="0"/>
            <a:ext cx="500066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Пасхальные жаворонки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Традиционное оформление жаворонков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zhavoronki-u-03.jpg"/>
          <p:cNvPicPr>
            <a:picLocks noChangeAspect="1"/>
          </p:cNvPicPr>
          <p:nvPr/>
        </p:nvPicPr>
        <p:blipFill>
          <a:blip r:embed="rId2"/>
          <a:srcRect r="52000" b="52000"/>
          <a:stretch>
            <a:fillRect/>
          </a:stretch>
        </p:blipFill>
        <p:spPr>
          <a:xfrm>
            <a:off x="500034" y="642918"/>
            <a:ext cx="3643306" cy="27324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zhavoronki-u-03.jpg"/>
          <p:cNvPicPr>
            <a:picLocks noChangeAspect="1"/>
          </p:cNvPicPr>
          <p:nvPr/>
        </p:nvPicPr>
        <p:blipFill>
          <a:blip r:embed="rId2"/>
          <a:srcRect l="51500" b="52000"/>
          <a:stretch>
            <a:fillRect/>
          </a:stretch>
        </p:blipFill>
        <p:spPr>
          <a:xfrm>
            <a:off x="5072066" y="642918"/>
            <a:ext cx="3753471" cy="27860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zhavoronki-u-03.jpg"/>
          <p:cNvPicPr>
            <a:picLocks noChangeAspect="1"/>
          </p:cNvPicPr>
          <p:nvPr/>
        </p:nvPicPr>
        <p:blipFill>
          <a:blip r:embed="rId2"/>
          <a:srcRect t="52000" r="51500"/>
          <a:stretch>
            <a:fillRect/>
          </a:stretch>
        </p:blipFill>
        <p:spPr>
          <a:xfrm>
            <a:off x="500034" y="3714752"/>
            <a:ext cx="3571868" cy="26512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zhavoronki-u-03.jpg"/>
          <p:cNvPicPr>
            <a:picLocks noChangeAspect="1"/>
          </p:cNvPicPr>
          <p:nvPr/>
        </p:nvPicPr>
        <p:blipFill>
          <a:blip r:embed="rId2"/>
          <a:srcRect l="51500" t="52000"/>
          <a:stretch>
            <a:fillRect/>
          </a:stretch>
        </p:blipFill>
        <p:spPr>
          <a:xfrm>
            <a:off x="5214942" y="3786190"/>
            <a:ext cx="3643306" cy="27043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3143248"/>
            <a:ext cx="350043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Из колобка скатать жгутик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57818" y="3214686"/>
            <a:ext cx="350043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Жгутик завязать узелком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6286496"/>
            <a:ext cx="350043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Вытянуть клюв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, сделать глаза из ягод,  нанести разрезы на хвост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57818" y="6072206"/>
            <a:ext cx="350043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Выпекать в духовке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aster_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579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Автор презентации: Косарева В.Н. 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воспитатель высшей квалификационной категории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МОУ  прогимназия №18 «Родничок» городского округа город Шарья Костромской области</a:t>
            </a:r>
          </a:p>
          <a:p>
            <a:pPr algn="ctr">
              <a:buNone/>
            </a:pPr>
            <a:endParaRPr lang="ru-RU" dirty="0" smtClean="0">
              <a:ln>
                <a:solidFill>
                  <a:srgbClr val="FF2D2D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Используемые ресурсы:</a:t>
            </a:r>
          </a:p>
          <a:p>
            <a:pPr algn="ctr">
              <a:buNone/>
            </a:pPr>
            <a:endParaRPr lang="ru-RU" sz="2800" b="1" dirty="0" smtClean="0">
              <a:ln>
                <a:solidFill>
                  <a:srgbClr val="FF2D2D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  <a:cs typeface="Times New Roman" pitchFamily="18" charset="0"/>
            </a:endParaRPr>
          </a:p>
          <a:p>
            <a:pPr indent="11113"/>
            <a:r>
              <a:rPr lang="ru-RU" sz="2400" b="1" u="sng" dirty="0" smtClean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http://www.mmedvedica.ru/masterskaja-pisanki.htm</a:t>
            </a:r>
            <a:endParaRPr lang="ru-RU" sz="2400" b="1" dirty="0" smtClean="0"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11113"/>
            <a:r>
              <a:rPr lang="ru-RU" sz="2400" b="1" u="sng" dirty="0" smtClean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http://eggs.by.ru/paskha.shtml</a:t>
            </a:r>
            <a:endParaRPr lang="ru-RU" sz="2400" b="1" dirty="0" smtClean="0"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11113"/>
            <a:r>
              <a:rPr lang="ru-RU" sz="2400" b="1" u="sng" dirty="0" smtClean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http://blogs.mail.ru/mail/yoska57/7ccc552e92f414f1.html</a:t>
            </a:r>
            <a:r>
              <a:rPr lang="ru-RU" sz="2400" u="sng" dirty="0" smtClean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5"/>
              </a:rPr>
              <a:t>\</a:t>
            </a:r>
            <a:endParaRPr lang="ru-RU" sz="2400" u="sng" dirty="0" smtClean="0"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indent="11113"/>
            <a:r>
              <a:rPr lang="ru-RU" sz="25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http://supercook.ru/russian/rus-66.html</a:t>
            </a:r>
            <a:endParaRPr lang="ru-RU" sz="2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2400" b="1" dirty="0" smtClean="0">
              <a:ln>
                <a:solidFill>
                  <a:srgbClr val="FF2D2D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2011г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7150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Яйца, изготовленные деревенскими умельцами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</a:br>
            <a:endParaRPr lang="ru-RU" sz="32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4" name="Рисунок 13" descr="G.eggs.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3"/>
            <a:ext cx="3143272" cy="52431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 descr="1269355301_1209231195_0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16784" y="912448"/>
            <a:ext cx="4643470" cy="41044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 descr="1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048000"/>
            <a:ext cx="2981325" cy="3810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74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Шоколадные и сахарные яйца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</a:br>
            <a:endParaRPr lang="ru-RU" sz="32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179cce94b4bfb09a7146e501302efb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2857500" cy="381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143005.jpg"/>
          <p:cNvPicPr>
            <a:picLocks noChangeAspect="1"/>
          </p:cNvPicPr>
          <p:nvPr/>
        </p:nvPicPr>
        <p:blipFill>
          <a:blip r:embed="rId3"/>
          <a:srcRect t="3488" b="21512"/>
          <a:stretch>
            <a:fillRect/>
          </a:stretch>
        </p:blipFill>
        <p:spPr>
          <a:xfrm>
            <a:off x="3000364" y="785794"/>
            <a:ext cx="3286148" cy="32861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714356"/>
            <a:ext cx="2619394" cy="39290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295219.jpg"/>
          <p:cNvPicPr>
            <a:picLocks noChangeAspect="1"/>
          </p:cNvPicPr>
          <p:nvPr/>
        </p:nvPicPr>
        <p:blipFill>
          <a:blip r:embed="rId5"/>
          <a:srcRect b="7691"/>
          <a:stretch>
            <a:fillRect/>
          </a:stretch>
        </p:blipFill>
        <p:spPr>
          <a:xfrm>
            <a:off x="3071802" y="4071942"/>
            <a:ext cx="3698308" cy="25717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Яйца, изготовленные  ювелирными  фирмами</a:t>
            </a:r>
            <a:endParaRPr lang="ru-RU" sz="3000" dirty="0"/>
          </a:p>
        </p:txBody>
      </p:sp>
      <p:pic>
        <p:nvPicPr>
          <p:cNvPr id="3" name="Рисунок 2" descr="9515_8018_1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2815589" cy="35004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0103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357298"/>
            <a:ext cx="2643174" cy="44184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0_cc44_678717d6_XL.jpeg"/>
          <p:cNvPicPr>
            <a:picLocks noChangeAspect="1"/>
          </p:cNvPicPr>
          <p:nvPr/>
        </p:nvPicPr>
        <p:blipFill>
          <a:blip r:embed="rId4"/>
          <a:srcRect l="5041" r="4230"/>
          <a:stretch>
            <a:fillRect/>
          </a:stretch>
        </p:blipFill>
        <p:spPr>
          <a:xfrm>
            <a:off x="285720" y="3780213"/>
            <a:ext cx="2357454" cy="30777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26a_P1200.jpg"/>
          <p:cNvPicPr>
            <a:picLocks noChangeAspect="1"/>
          </p:cNvPicPr>
          <p:nvPr/>
        </p:nvPicPr>
        <p:blipFill>
          <a:blip r:embed="rId5"/>
          <a:srcRect l="29990" t="4762" r="3715"/>
          <a:stretch>
            <a:fillRect/>
          </a:stretch>
        </p:blipFill>
        <p:spPr>
          <a:xfrm>
            <a:off x="2643174" y="1500174"/>
            <a:ext cx="4143404" cy="39461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Служба в храме  и крестный ход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R - krestni hod0006!!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740702"/>
            <a:ext cx="4748223" cy="38222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5203913" cy="346710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Пасхальный кулич и пасха</a:t>
            </a:r>
            <a:endParaRPr lang="ru-RU" sz="3000" dirty="0"/>
          </a:p>
        </p:txBody>
      </p:sp>
      <p:pic>
        <p:nvPicPr>
          <p:cNvPr id="4" name="Рисунок 3" descr="8d3ee5c193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6520"/>
            <a:ext cx="5453066" cy="40898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pasha_k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86066"/>
            <a:ext cx="4071934" cy="40719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Освещение  в храме 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0_cb1d_a4550a8d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5"/>
            <a:ext cx="7691458" cy="576859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Красное яйцо – символ  Пасхи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30044_748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07" y="1785926"/>
            <a:ext cx="6000793" cy="45005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01201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3357554" cy="446554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E18EC426E30747B8AB6E83DAAC0036" ma:contentTypeVersion="49" ma:contentTypeDescription="Создание документа." ma:contentTypeScope="" ma:versionID="a2e9eddb2f2fe2e5f568d2d785581a9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AWJJH2MPE6E2-1189999798-25</_dlc_DocId>
    <_dlc_DocIdUrl xmlns="4a252ca3-5a62-4c1c-90a6-29f4710e47f8">
      <Url>http://edu-sps.koiro.local/Sharya/pr-18/18/www.koipkro.kostroma.ruSharyapr-1818dfkz/_layouts/15/DocIdRedir.aspx?ID=AWJJH2MPE6E2-1189999798-25</Url>
      <Description>AWJJH2MPE6E2-1189999798-25</Description>
    </_dlc_DocIdUrl>
  </documentManagement>
</p:properties>
</file>

<file path=customXml/itemProps1.xml><?xml version="1.0" encoding="utf-8"?>
<ds:datastoreItem xmlns:ds="http://schemas.openxmlformats.org/officeDocument/2006/customXml" ds:itemID="{2E4D8271-48E9-4158-AC1F-7288C2AA4616}"/>
</file>

<file path=customXml/itemProps2.xml><?xml version="1.0" encoding="utf-8"?>
<ds:datastoreItem xmlns:ds="http://schemas.openxmlformats.org/officeDocument/2006/customXml" ds:itemID="{984C92EB-9147-4A21-84ED-993C0677A51D}"/>
</file>

<file path=customXml/itemProps3.xml><?xml version="1.0" encoding="utf-8"?>
<ds:datastoreItem xmlns:ds="http://schemas.openxmlformats.org/officeDocument/2006/customXml" ds:itemID="{74274EBF-5CD4-490A-B9E4-EA8DA34B3B35}"/>
</file>

<file path=customXml/itemProps4.xml><?xml version="1.0" encoding="utf-8"?>
<ds:datastoreItem xmlns:ds="http://schemas.openxmlformats.org/officeDocument/2006/customXml" ds:itemID="{EF431821-670D-4DFF-B6B9-E5F465548D21}"/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303</Words>
  <Application>Microsoft Office PowerPoint</Application>
  <PresentationFormat>Экран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«Великий праздник – Пасха»</vt:lpstr>
      <vt:lpstr>Колокольный звон «Благовест»</vt:lpstr>
      <vt:lpstr>Яйца, изготовленные деревенскими умельцами  </vt:lpstr>
      <vt:lpstr>Шоколадные и сахарные яйца </vt:lpstr>
      <vt:lpstr>Яйца, изготовленные  ювелирными  фирмами</vt:lpstr>
      <vt:lpstr>Слайд 6</vt:lpstr>
      <vt:lpstr>Пасхальный кулич и пасха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«Великий праздник – Пасха»</dc:title>
  <dc:creator>User</dc:creator>
  <cp:lastModifiedBy>User</cp:lastModifiedBy>
  <cp:revision>101</cp:revision>
  <dcterms:created xsi:type="dcterms:W3CDTF">2011-03-25T08:47:54Z</dcterms:created>
  <dcterms:modified xsi:type="dcterms:W3CDTF">2011-04-03T05:36:16Z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0x0101002FE18EC426E30747B8AB6E83DAAC0036</vt:lpwstr>
  </property>
  <property fmtid="{D5CDD505-2E9C-101B-9397-08002B2CF9AE}" pid="3" name="_dlc_DocIdItemGuid">
    <vt:lpwstr>bde3c0bb-3e21-4f77-a43b-a8bc8379602e</vt:lpwstr>
  </property>
</Properties>
</file>