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1" r:id="rId2"/>
    <p:sldId id="260" r:id="rId3"/>
    <p:sldId id="259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</p:sldIdLst>
  <p:sldSz cx="9144000" cy="6858000" type="screen4x3"/>
  <p:notesSz cx="6858000" cy="9144000"/>
  <p:custShowLst>
    <p:custShow name="Произвольный показ 1" id="0">
      <p:sldLst>
        <p:sld r:id="rId5"/>
      </p:sldLst>
    </p:custShow>
    <p:custShow name="Произвольный показ 2" id="1">
      <p:sldLst>
        <p:sld r:id="rId6"/>
      </p:sldLst>
    </p:custShow>
    <p:custShow name="Произвольный показ 3" id="2">
      <p:sldLst>
        <p:sld r:id="rId7"/>
      </p:sldLst>
    </p:custShow>
    <p:custShow name="Произвольный показ 4" id="3">
      <p:sldLst>
        <p:sld r:id="rId8"/>
      </p:sldLst>
    </p:custShow>
    <p:custShow name="Произвольный показ 5" id="4">
      <p:sldLst>
        <p:sld r:id="rId9"/>
      </p:sldLst>
    </p:custShow>
    <p:custShow name="Произвольный показ 6" id="5">
      <p:sldLst>
        <p:sld r:id="rId10"/>
      </p:sldLst>
    </p:custShow>
    <p:custShow name="Произвольный показ 7" id="6">
      <p:sldLst>
        <p:sld r:id="rId11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71CA-399A-46A5-B455-E06FF8FE5485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24C3-B847-4A19-811D-585AB4AB5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71CA-399A-46A5-B455-E06FF8FE5485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24C3-B847-4A19-811D-585AB4AB5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71CA-399A-46A5-B455-E06FF8FE5485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24C3-B847-4A19-811D-585AB4AB5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71CA-399A-46A5-B455-E06FF8FE5485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24C3-B847-4A19-811D-585AB4AB5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71CA-399A-46A5-B455-E06FF8FE5485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24C3-B847-4A19-811D-585AB4AB5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71CA-399A-46A5-B455-E06FF8FE5485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24C3-B847-4A19-811D-585AB4AB5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71CA-399A-46A5-B455-E06FF8FE5485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24C3-B847-4A19-811D-585AB4AB5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71CA-399A-46A5-B455-E06FF8FE5485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24C3-B847-4A19-811D-585AB4AB5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71CA-399A-46A5-B455-E06FF8FE5485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24C3-B847-4A19-811D-585AB4AB5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71CA-399A-46A5-B455-E06FF8FE5485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24C3-B847-4A19-811D-585AB4AB5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71CA-399A-46A5-B455-E06FF8FE5485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24C3-B847-4A19-811D-585AB4AB5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471CA-399A-46A5-B455-E06FF8FE5485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724C3-B847-4A19-811D-585AB4AB5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7.jpeg"/><Relationship Id="rId4" Type="http://schemas.openxmlformats.org/officeDocument/2006/relationships/image" Target="../media/image12.pn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Relationship Id="rId9" Type="http://schemas.openxmlformats.org/officeDocument/2006/relationships/image" Target="../media/image2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сканирование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1843379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2" descr="сканирование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052736"/>
            <a:ext cx="2880320" cy="1892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7" name="Picture 1" descr="D:\Фотки\Фото  Шарья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052736"/>
            <a:ext cx="2808312" cy="1944216"/>
          </a:xfrm>
          <a:prstGeom prst="rect">
            <a:avLst/>
          </a:prstGeom>
          <a:noFill/>
        </p:spPr>
      </p:pic>
      <p:pic>
        <p:nvPicPr>
          <p:cNvPr id="4101" name="Picture 5" descr="D:\Фотки\Фото  Шарья\S73004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717032"/>
            <a:ext cx="1998222" cy="2880320"/>
          </a:xfrm>
          <a:prstGeom prst="rect">
            <a:avLst/>
          </a:prstGeom>
          <a:noFill/>
        </p:spPr>
      </p:pic>
      <p:pic>
        <p:nvPicPr>
          <p:cNvPr id="4099" name="Picture 3" descr="D:\Фотки\Фото  Шарья\1 (24).jpg"/>
          <p:cNvPicPr>
            <a:picLocks noChangeAspect="1" noChangeArrowheads="1"/>
          </p:cNvPicPr>
          <p:nvPr/>
        </p:nvPicPr>
        <p:blipFill>
          <a:blip r:embed="rId6" cstate="print">
            <a:lum bright="30000" contrast="30000"/>
          </a:blip>
          <a:srcRect l="4651" t="3080" r="11628" b="21923"/>
          <a:stretch>
            <a:fillRect/>
          </a:stretch>
        </p:blipFill>
        <p:spPr bwMode="auto">
          <a:xfrm>
            <a:off x="3779912" y="4149080"/>
            <a:ext cx="2952328" cy="1944216"/>
          </a:xfrm>
          <a:prstGeom prst="rect">
            <a:avLst/>
          </a:prstGeom>
          <a:noFill/>
        </p:spPr>
      </p:pic>
      <p:pic>
        <p:nvPicPr>
          <p:cNvPr id="4102" name="Picture 6" descr="D:\Фотки\Фото  Шарья\S73004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4194984"/>
            <a:ext cx="2808312" cy="1790299"/>
          </a:xfrm>
          <a:prstGeom prst="rect">
            <a:avLst/>
          </a:prstGeom>
          <a:noFill/>
        </p:spPr>
      </p:pic>
      <p:pic>
        <p:nvPicPr>
          <p:cNvPr id="2" name="Picture 7" descr="D:\рамка\d9042a44a296t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lum bright="40000" contrast="10000"/>
          </a:blip>
          <a:srcRect b="3801"/>
          <a:stretch>
            <a:fillRect/>
          </a:stretch>
        </p:blipFill>
        <p:spPr bwMode="auto">
          <a:xfrm>
            <a:off x="0" y="0"/>
            <a:ext cx="9119681" cy="6858000"/>
          </a:xfrm>
          <a:prstGeom prst="rect">
            <a:avLst/>
          </a:prstGeom>
          <a:noFill/>
        </p:spPr>
      </p:pic>
      <p:pic>
        <p:nvPicPr>
          <p:cNvPr id="14" name="Picture 6" descr="lp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154349">
            <a:off x="1357081" y="2636434"/>
            <a:ext cx="2196180" cy="1650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3" name="Picture 7" descr="D:\Фотки\Фото  Шарья\S730045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2564904"/>
            <a:ext cx="2480559" cy="164240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051720" y="0"/>
            <a:ext cx="5597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Город в красках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img-fotki.yandex.ru/get/4608/oli-el.160/0_5a17d_225eee33_XL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67696" y="548680"/>
            <a:ext cx="5718552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7. Приклеиваем  заднюю фотографию – фон.</a:t>
            </a:r>
          </a:p>
          <a:p>
            <a:pPr algn="ctr"/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Всё!! Готов</a:t>
            </a:r>
            <a:r>
              <a:rPr lang="ru-RU" sz="20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кадр!!!!</a:t>
            </a:r>
            <a:endParaRPr lang="ru-RU" sz="20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578" name="Picture 2" descr="C:\Documents and Settings\Admin\Рабочий стол\Новая папка (3)\IMG_0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4032067" cy="3024358"/>
          </a:xfrm>
          <a:prstGeom prst="rect">
            <a:avLst/>
          </a:prstGeom>
          <a:noFill/>
        </p:spPr>
      </p:pic>
      <p:pic>
        <p:nvPicPr>
          <p:cNvPr id="24579" name="Picture 3" descr="C:\Documents and Settings\Admin\Рабочий стол\Новая папка (3)\IMG_0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5" y="1916832"/>
            <a:ext cx="4128039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Отличная работ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2636">
            <a:off x="-122072" y="1135730"/>
            <a:ext cx="9162548" cy="3435956"/>
          </a:xfrm>
          <a:prstGeom prst="rect">
            <a:avLst/>
          </a:prstGeom>
          <a:noFill/>
        </p:spPr>
      </p:pic>
      <p:pic>
        <p:nvPicPr>
          <p:cNvPr id="1026" name="Picture 2" descr="http://s17.rimg.info/93dc0ce101139091417a55a34ed16872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9584" y="2636912"/>
            <a:ext cx="3744416" cy="3494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Рисунок 11" descr="сканирование000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077072"/>
            <a:ext cx="3240360" cy="2304256"/>
          </a:xfrm>
          <a:prstGeom prst="rect">
            <a:avLst/>
          </a:prstGeom>
          <a:noFill/>
        </p:spPr>
      </p:pic>
      <p:pic>
        <p:nvPicPr>
          <p:cNvPr id="11" name="Рисунок 4" descr="H:\колчанова фото\Изображение 124.jpg"/>
          <p:cNvPicPr>
            <a:picLocks noChangeArrowheads="1"/>
          </p:cNvPicPr>
          <p:nvPr/>
        </p:nvPicPr>
        <p:blipFill>
          <a:blip r:embed="rId3" cstate="print"/>
          <a:srcRect t="3482"/>
          <a:stretch>
            <a:fillRect/>
          </a:stretch>
        </p:blipFill>
        <p:spPr bwMode="auto">
          <a:xfrm>
            <a:off x="827584" y="4077072"/>
            <a:ext cx="2880320" cy="206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3" descr="H:\фото Балуевой\с мэром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21602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D:\рамка\d9042a44a296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lum bright="40000" contrast="10000"/>
          </a:blip>
          <a:srcRect b="3801"/>
          <a:stretch>
            <a:fillRect/>
          </a:stretch>
        </p:blipFill>
        <p:spPr bwMode="auto">
          <a:xfrm>
            <a:off x="24319" y="0"/>
            <a:ext cx="9119681" cy="6858000"/>
          </a:xfrm>
          <a:prstGeom prst="rect">
            <a:avLst/>
          </a:prstGeom>
          <a:noFill/>
        </p:spPr>
      </p:pic>
      <p:pic>
        <p:nvPicPr>
          <p:cNvPr id="1029" name="Рисунок 25" descr="P1010075"/>
          <p:cNvPicPr>
            <a:picLocks noChangeArrowheads="1"/>
          </p:cNvPicPr>
          <p:nvPr/>
        </p:nvPicPr>
        <p:blipFill>
          <a:blip r:embed="rId6" cstate="print"/>
          <a:srcRect b="20630"/>
          <a:stretch>
            <a:fillRect/>
          </a:stretch>
        </p:blipFill>
        <p:spPr bwMode="auto">
          <a:xfrm>
            <a:off x="5364088" y="908720"/>
            <a:ext cx="316835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L:\DCIM\108___01\IMG_0057.JPG"/>
          <p:cNvPicPr>
            <a:picLocks noChangeAspect="1" noChangeArrowheads="1"/>
          </p:cNvPicPr>
          <p:nvPr/>
        </p:nvPicPr>
        <p:blipFill>
          <a:blip r:embed="rId7" cstate="print"/>
          <a:srcRect l="22332" t="175" r="27838" b="7556"/>
          <a:stretch>
            <a:fillRect/>
          </a:stretch>
        </p:blipFill>
        <p:spPr bwMode="auto">
          <a:xfrm>
            <a:off x="7020272" y="3645024"/>
            <a:ext cx="1800200" cy="2952328"/>
          </a:xfrm>
          <a:prstGeom prst="rect">
            <a:avLst/>
          </a:prstGeom>
          <a:noFill/>
        </p:spPr>
      </p:pic>
      <p:pic>
        <p:nvPicPr>
          <p:cNvPr id="1027" name="Picture 3" descr="L:\DCIM\108___01\IMG_00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980728"/>
            <a:ext cx="2808312" cy="2106449"/>
          </a:xfrm>
          <a:prstGeom prst="rect">
            <a:avLst/>
          </a:prstGeom>
          <a:noFill/>
        </p:spPr>
      </p:pic>
      <p:pic>
        <p:nvPicPr>
          <p:cNvPr id="1033" name="Picture 9" descr="http://uld5.odnoklassniki.ru/getImage?photoId=405779736905&amp;photoType=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144822">
            <a:off x="1714824" y="2897660"/>
            <a:ext cx="1872208" cy="1565610"/>
          </a:xfrm>
          <a:prstGeom prst="rect">
            <a:avLst/>
          </a:prstGeom>
          <a:noFill/>
        </p:spPr>
      </p:pic>
      <p:pic>
        <p:nvPicPr>
          <p:cNvPr id="1035" name="Picture 11" descr="http://217.20.153.159/download.do?id=471226067529&amp;type=3&amp;version=0&amp;storageId=874"/>
          <p:cNvPicPr>
            <a:picLocks noChangeAspect="1" noChangeArrowheads="1"/>
          </p:cNvPicPr>
          <p:nvPr/>
        </p:nvPicPr>
        <p:blipFill>
          <a:blip r:embed="rId10" cstate="print"/>
          <a:srcRect l="12791" r="4651" b="24031"/>
          <a:stretch>
            <a:fillRect/>
          </a:stretch>
        </p:blipFill>
        <p:spPr bwMode="auto">
          <a:xfrm>
            <a:off x="4355976" y="2852936"/>
            <a:ext cx="2088232" cy="144117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95736" y="0"/>
            <a:ext cx="5064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Город в лицах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3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http://img-fotki.yandex.ru/get/4608/oli-el.160/0_5a17d_225eee33_XL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3074" name="Picture 2" descr="D:\Мои документы\Downloads\4maf.ru_pisec_2013.01.24_01-01-58.gif">
            <a:hlinkClick r:id="" action="ppaction://customshow?id=2&amp;return=tru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7587">
            <a:off x="3938851" y="5435726"/>
            <a:ext cx="828684" cy="1093158"/>
          </a:xfrm>
          <a:prstGeom prst="rect">
            <a:avLst/>
          </a:prstGeom>
          <a:noFill/>
        </p:spPr>
      </p:pic>
      <p:pic>
        <p:nvPicPr>
          <p:cNvPr id="6" name="Picture 15" descr="D:\Мои документы\Downloads\4maf.ru_pisec_2013.01.24_00-50-58.gif">
            <a:hlinkClick r:id="" action="ppaction://customshow?id=0&amp;return=tru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97749">
            <a:off x="4777369" y="2018868"/>
            <a:ext cx="583737" cy="1096719"/>
          </a:xfrm>
          <a:prstGeom prst="rect">
            <a:avLst/>
          </a:prstGeom>
          <a:noFill/>
        </p:spPr>
      </p:pic>
      <p:pic>
        <p:nvPicPr>
          <p:cNvPr id="7" name="Picture 2" descr="D:\Мои документы\Downloads\4maf.ru_pisec_2013.01.24_00-51-09.gif">
            <a:hlinkClick r:id="" action="ppaction://customshow?id=1&amp;return=true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32061">
            <a:off x="4305012" y="3791795"/>
            <a:ext cx="862790" cy="1031964"/>
          </a:xfrm>
          <a:prstGeom prst="rect">
            <a:avLst/>
          </a:prstGeom>
          <a:noFill/>
        </p:spPr>
      </p:pic>
      <p:pic>
        <p:nvPicPr>
          <p:cNvPr id="8" name="Picture 4" descr="D:\Мои документы\Downloads\4maf.ru_pisec_2013.01.24_00-51-30.gif">
            <a:hlinkClick r:id="" action="ppaction://customshow?id=3&amp;return=true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76102">
            <a:off x="763088" y="2838173"/>
            <a:ext cx="771934" cy="1018330"/>
          </a:xfrm>
          <a:prstGeom prst="rect">
            <a:avLst/>
          </a:prstGeom>
          <a:noFill/>
        </p:spPr>
      </p:pic>
      <p:pic>
        <p:nvPicPr>
          <p:cNvPr id="9" name="Picture 5" descr="D:\Мои документы\Downloads\4maf.ru_pisec_2013.01.24_00-51-37.gif">
            <a:hlinkClick r:id="" action="ppaction://customshow?id=4&amp;return=true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09091">
            <a:off x="1951779" y="2957957"/>
            <a:ext cx="781074" cy="1016893"/>
          </a:xfrm>
          <a:prstGeom prst="rect">
            <a:avLst/>
          </a:prstGeom>
          <a:noFill/>
        </p:spPr>
      </p:pic>
      <p:pic>
        <p:nvPicPr>
          <p:cNvPr id="10" name="Picture 6" descr="D:\Мои документы\Downloads\4maf.ru_pisec_2013.01.24_00-51-44.gif">
            <a:hlinkClick r:id="" action="ppaction://customshow?id=5&amp;return=true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99874">
            <a:off x="6761719" y="3247207"/>
            <a:ext cx="784722" cy="1084075"/>
          </a:xfrm>
          <a:prstGeom prst="rect">
            <a:avLst/>
          </a:prstGeom>
          <a:noFill/>
        </p:spPr>
      </p:pic>
      <p:pic>
        <p:nvPicPr>
          <p:cNvPr id="12" name="Picture 7" descr="D:\Мои документы\Downloads\4maf.ru_pisec_2013.01.24_00-51-51.gif">
            <a:hlinkClick r:id="" action="ppaction://customshow?id=6&amp;return=true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51099">
            <a:off x="8004410" y="3395090"/>
            <a:ext cx="852709" cy="98585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331640" y="188640"/>
            <a:ext cx="674575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Зимняя сказка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в любимой 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Ш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арье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://img-fotki.yandex.ru/get/4608/oli-el.160/0_5a17d_225eee33_XL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72541" y="1052736"/>
            <a:ext cx="7279878" cy="1015663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marL="914400" lvl="1" indent="-457200" algn="ctr">
              <a:buAutoNum type="arabicPeriod"/>
            </a:pP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Приготовим  крупные и мелкие детали </a:t>
            </a:r>
          </a:p>
          <a:p>
            <a:pPr marL="457200" indent="-457200" algn="ctr"/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приклеивания к внутренним рамкам. (вырежем их)</a:t>
            </a:r>
          </a:p>
          <a:p>
            <a:pPr marL="457200" indent="-457200" algn="ctr"/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2" name="Picture 4" descr="C:\Documents and Settings\Admin\Рабочий стол\Новая папка (3)\IMG_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2636912"/>
            <a:ext cx="2874222" cy="2155886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Новая папка (3)\IMG_0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131840" y="2636912"/>
            <a:ext cx="2880026" cy="2160240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Новая папка (3)\IMG_0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636912"/>
            <a:ext cx="2736304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img-fotki.yandex.ru/get/4608/oli-el.160/0_5a17d_225eee33_XL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332656"/>
            <a:ext cx="8892480" cy="261610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Приклеим детали к рамкам с наружной или внутренней стороны, в зависимости от ровности краёв самой детали (если деталь - цельное изображение. То снаружи, если деталь – часть изображения, то с внутренней стороны, как эффект продолжения)</a:t>
            </a:r>
          </a:p>
          <a:p>
            <a:pPr algn="ctr">
              <a:buFont typeface="Wingdings" pitchFamily="2" charset="2"/>
              <a:buChar char="q"/>
            </a:pP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Примечание</a:t>
            </a:r>
            <a:r>
              <a:rPr lang="ru-RU" sz="20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нужно подумать и представить какие детали будут на </a:t>
            </a:r>
          </a:p>
          <a:p>
            <a:pPr algn="ctr"/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Первой рамке, какие на второй, а какие на третьей. ( низкие или узкие детали лучше смотрятся на переднем плане а высокие и широкие на заднем)</a:t>
            </a:r>
            <a:endParaRPr lang="ru-RU" sz="20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5" name="Picture 1" descr="C:\Documents and Settings\Admin\Рабочий стол\Новая папка (3)\IMG_0062.JPG"/>
          <p:cNvPicPr>
            <a:picLocks noChangeAspect="1" noChangeArrowheads="1"/>
          </p:cNvPicPr>
          <p:nvPr/>
        </p:nvPicPr>
        <p:blipFill>
          <a:blip r:embed="rId3" cstate="print"/>
          <a:srcRect l="5979" t="10334" r="4050" b="1088"/>
          <a:stretch>
            <a:fillRect/>
          </a:stretch>
        </p:blipFill>
        <p:spPr bwMode="auto">
          <a:xfrm>
            <a:off x="251520" y="2996952"/>
            <a:ext cx="2952328" cy="218018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Новая папка (3)\IMG_0064.JPG"/>
          <p:cNvPicPr>
            <a:picLocks noChangeAspect="1" noChangeArrowheads="1"/>
          </p:cNvPicPr>
          <p:nvPr/>
        </p:nvPicPr>
        <p:blipFill>
          <a:blip r:embed="rId4" cstate="print"/>
          <a:srcRect l="13842" t="16608" r="21102" b="13267"/>
          <a:stretch>
            <a:fillRect/>
          </a:stretch>
        </p:blipFill>
        <p:spPr bwMode="auto">
          <a:xfrm>
            <a:off x="3275856" y="2996952"/>
            <a:ext cx="2671876" cy="216024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Новая папка (3)\IMG_0067.JPG"/>
          <p:cNvPicPr>
            <a:picLocks noChangeAspect="1" noChangeArrowheads="1"/>
          </p:cNvPicPr>
          <p:nvPr/>
        </p:nvPicPr>
        <p:blipFill>
          <a:blip r:embed="rId5" cstate="print"/>
          <a:srcRect l="13158" t="16369" r="12096" b="7970"/>
          <a:stretch>
            <a:fillRect/>
          </a:stretch>
        </p:blipFill>
        <p:spPr bwMode="auto">
          <a:xfrm>
            <a:off x="6012160" y="2996952"/>
            <a:ext cx="2808312" cy="21322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img-fotki.yandex.ru/get/4608/oli-el.160/0_5a17d_225eee33_XL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pic>
        <p:nvPicPr>
          <p:cNvPr id="22529" name="Picture 1" descr="C:\Documents and Settings\Admin\Рабочий стол\Новая папка (3)\IMG_0068.JPG"/>
          <p:cNvPicPr>
            <a:picLocks noChangeAspect="1" noChangeArrowheads="1"/>
          </p:cNvPicPr>
          <p:nvPr/>
        </p:nvPicPr>
        <p:blipFill>
          <a:blip r:embed="rId3" cstate="print"/>
          <a:srcRect l="6921" t="9227" r="8645" b="11422"/>
          <a:stretch>
            <a:fillRect/>
          </a:stretch>
        </p:blipFill>
        <p:spPr bwMode="auto">
          <a:xfrm>
            <a:off x="2051720" y="1916832"/>
            <a:ext cx="5311846" cy="37444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692696"/>
            <a:ext cx="6573530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Сложить на фон рамочки друг на друга, в такой </a:t>
            </a:r>
          </a:p>
          <a:p>
            <a:pPr algn="ctr"/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последовательности, как задумано </a:t>
            </a:r>
            <a:endParaRPr lang="ru-RU" sz="20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img-fotki.yandex.ru/get/4608/oli-el.160/0_5a17d_225eee33_XL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91680" y="692696"/>
            <a:ext cx="5494646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 </a:t>
            </a:r>
            <a:r>
              <a:rPr lang="ru-RU" sz="20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Боковые стороны сложить гармошкой.</a:t>
            </a:r>
            <a:endParaRPr lang="ru-RU" sz="20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1505" name="Picture 1" descr="C:\Documents and Settings\Admin\Рабочий стол\Новая папка (3)\IMG_0069.JPG"/>
          <p:cNvPicPr>
            <a:picLocks noChangeAspect="1" noChangeArrowheads="1"/>
          </p:cNvPicPr>
          <p:nvPr/>
        </p:nvPicPr>
        <p:blipFill>
          <a:blip r:embed="rId3" cstate="print"/>
          <a:srcRect r="9231" b="18549"/>
          <a:stretch>
            <a:fillRect/>
          </a:stretch>
        </p:blipFill>
        <p:spPr bwMode="auto">
          <a:xfrm>
            <a:off x="179512" y="2492896"/>
            <a:ext cx="2915816" cy="2160240"/>
          </a:xfrm>
          <a:prstGeom prst="rect">
            <a:avLst/>
          </a:prstGeom>
          <a:noFill/>
        </p:spPr>
      </p:pic>
      <p:pic>
        <p:nvPicPr>
          <p:cNvPr id="21506" name="Picture 2" descr="C:\Documents and Settings\Admin\Рабочий стол\Новая папка (3)\IMG_0072.JPG"/>
          <p:cNvPicPr>
            <a:picLocks noChangeAspect="1" noChangeArrowheads="1"/>
          </p:cNvPicPr>
          <p:nvPr/>
        </p:nvPicPr>
        <p:blipFill>
          <a:blip r:embed="rId4" cstate="print"/>
          <a:srcRect r="4167" b="5565"/>
          <a:stretch>
            <a:fillRect/>
          </a:stretch>
        </p:blipFill>
        <p:spPr bwMode="auto">
          <a:xfrm>
            <a:off x="3131840" y="2492896"/>
            <a:ext cx="2876084" cy="2160240"/>
          </a:xfrm>
          <a:prstGeom prst="rect">
            <a:avLst/>
          </a:prstGeom>
          <a:noFill/>
        </p:spPr>
      </p:pic>
      <p:pic>
        <p:nvPicPr>
          <p:cNvPr id="21507" name="Picture 3" descr="C:\Documents and Settings\Admin\Рабочий стол\Новая папка (3)\IMG_00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492896"/>
            <a:ext cx="2880320" cy="21604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img-fotki.yandex.ru/get/4608/oli-el.160/0_5a17d_225eee33_XL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71600" y="476672"/>
            <a:ext cx="7019165" cy="1015663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 Начинаем собирать туннель. </a:t>
            </a:r>
          </a:p>
          <a:p>
            <a:pPr algn="ctr"/>
            <a:r>
              <a:rPr lang="ru-RU" sz="20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Берём первую рамку, Переворачиваем её, приклеиваем </a:t>
            </a:r>
          </a:p>
          <a:p>
            <a:pPr algn="ctr"/>
            <a:r>
              <a:rPr lang="ru-RU" sz="20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одну сторону гармошек к краям. </a:t>
            </a:r>
            <a:endParaRPr lang="ru-RU" sz="20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481" name="Picture 1" descr="C:\Documents and Settings\Admin\Рабочий стол\Новая папка (3)\IMG_0076.JPG"/>
          <p:cNvPicPr>
            <a:picLocks noChangeAspect="1" noChangeArrowheads="1"/>
          </p:cNvPicPr>
          <p:nvPr/>
        </p:nvPicPr>
        <p:blipFill>
          <a:blip r:embed="rId3" cstate="print"/>
          <a:srcRect l="8305" t="3691" b="5886"/>
          <a:stretch>
            <a:fillRect/>
          </a:stretch>
        </p:blipFill>
        <p:spPr bwMode="auto">
          <a:xfrm>
            <a:off x="179512" y="2348880"/>
            <a:ext cx="2952328" cy="2232248"/>
          </a:xfrm>
          <a:prstGeom prst="rect">
            <a:avLst/>
          </a:prstGeom>
          <a:noFill/>
        </p:spPr>
      </p:pic>
      <p:pic>
        <p:nvPicPr>
          <p:cNvPr id="20482" name="Picture 2" descr="C:\Documents and Settings\Admin\Рабочий стол\Новая папка (3)\IMG_00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9" y="2348880"/>
            <a:ext cx="2880320" cy="2255887"/>
          </a:xfrm>
          <a:prstGeom prst="rect">
            <a:avLst/>
          </a:prstGeom>
          <a:noFill/>
        </p:spPr>
      </p:pic>
      <p:pic>
        <p:nvPicPr>
          <p:cNvPr id="20483" name="Picture 3" descr="C:\Documents and Settings\Admin\Рабочий стол\Новая папка (3)\IMG_00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348880"/>
            <a:ext cx="2808312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://img-fotki.yandex.ru/get/4608/oli-el.160/0_5a17d_225eee33_XL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260648"/>
            <a:ext cx="7535012" cy="163121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6. приклеиваем вторую перевёрнутую рамку к третье стороне гармошки, </a:t>
            </a:r>
          </a:p>
          <a:p>
            <a:pPr algn="ctr"/>
            <a:r>
              <a:rPr lang="ru-RU" sz="20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прижимая пальцами саму гармошку. </a:t>
            </a:r>
          </a:p>
          <a:p>
            <a:pPr algn="ctr"/>
            <a:r>
              <a:rPr lang="ru-RU" sz="20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Так приклеиваем все  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Рамки через одну сторону гармошки.  </a:t>
            </a:r>
            <a:r>
              <a:rPr lang="ru-RU" sz="20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20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0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3554" name="Picture 2" descr="C:\Documents and Settings\Admin\Рабочий стол\Новая папка (3)\IMG_0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00808"/>
            <a:ext cx="3168352" cy="2376505"/>
          </a:xfrm>
          <a:prstGeom prst="rect">
            <a:avLst/>
          </a:prstGeom>
          <a:noFill/>
        </p:spPr>
      </p:pic>
      <p:pic>
        <p:nvPicPr>
          <p:cNvPr id="23555" name="Picture 3" descr="C:\Documents and Settings\Admin\Рабочий стол\Новая папка (3)\IMG_00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00808"/>
            <a:ext cx="3151089" cy="2363557"/>
          </a:xfrm>
          <a:prstGeom prst="rect">
            <a:avLst/>
          </a:prstGeom>
          <a:noFill/>
        </p:spPr>
      </p:pic>
      <p:pic>
        <p:nvPicPr>
          <p:cNvPr id="23556" name="Picture 4" descr="C:\Documents and Settings\Admin\Рабочий стол\Новая папка (3)\IMG_00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149080"/>
            <a:ext cx="3373893" cy="2448272"/>
          </a:xfrm>
          <a:prstGeom prst="rect">
            <a:avLst/>
          </a:prstGeom>
          <a:noFill/>
        </p:spPr>
      </p:pic>
      <p:pic>
        <p:nvPicPr>
          <p:cNvPr id="23557" name="Picture 5" descr="C:\Documents and Settings\Admin\Рабочий стол\Новая папка (3)\IMG_00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149080"/>
            <a:ext cx="3359299" cy="24482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2060848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4293096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4293096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2060848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9F341383C29F842A4BA43611F7670F0" ma:contentTypeVersion="49" ma:contentTypeDescription="Создание документа." ma:contentTypeScope="" ma:versionID="e4ecab41c84061ae8652cacde460dc55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AWJJH2MPE6E2-296697678-122</_dlc_DocId>
    <_dlc_DocIdUrl xmlns="4a252ca3-5a62-4c1c-90a6-29f4710e47f8">
      <Url>http://xn--44-6kcadhwnl3cfdx.xn--p1ai/Sharya/pr-18/18/www.koipkro.kostroma.ruSharyapr-18/_layouts/15/DocIdRedir.aspx?ID=AWJJH2MPE6E2-296697678-122</Url>
      <Description>AWJJH2MPE6E2-296697678-122</Description>
    </_dlc_DocIdUrl>
  </documentManagement>
</p:properties>
</file>

<file path=customXml/itemProps1.xml><?xml version="1.0" encoding="utf-8"?>
<ds:datastoreItem xmlns:ds="http://schemas.openxmlformats.org/officeDocument/2006/customXml" ds:itemID="{6F06136E-17B0-48D2-BA4C-E035DAEE99BD}"/>
</file>

<file path=customXml/itemProps2.xml><?xml version="1.0" encoding="utf-8"?>
<ds:datastoreItem xmlns:ds="http://schemas.openxmlformats.org/officeDocument/2006/customXml" ds:itemID="{F0741D17-5180-4F16-8EB5-3DD8649DC325}"/>
</file>

<file path=customXml/itemProps3.xml><?xml version="1.0" encoding="utf-8"?>
<ds:datastoreItem xmlns:ds="http://schemas.openxmlformats.org/officeDocument/2006/customXml" ds:itemID="{8F8138D6-C335-4314-AFFE-C126E981140B}"/>
</file>

<file path=customXml/itemProps4.xml><?xml version="1.0" encoding="utf-8"?>
<ds:datastoreItem xmlns:ds="http://schemas.openxmlformats.org/officeDocument/2006/customXml" ds:itemID="{9D4BFA3B-CC60-49AA-A8F2-EB8C579612C6}"/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198</Words>
  <Application>Microsoft Office PowerPoint</Application>
  <PresentationFormat>Экран (4:3)</PresentationFormat>
  <Paragraphs>26</Paragraphs>
  <Slides>11</Slides>
  <Notes>0</Notes>
  <HiddenSlides>7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  <vt:variant>
        <vt:lpstr>Произвольные показы</vt:lpstr>
      </vt:variant>
      <vt:variant>
        <vt:i4>7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Произвольный показ 1</vt:lpstr>
      <vt:lpstr>Произвольный показ 2</vt:lpstr>
      <vt:lpstr>Произвольный показ 3</vt:lpstr>
      <vt:lpstr>Произвольный показ 4</vt:lpstr>
      <vt:lpstr>Произвольный показ 5</vt:lpstr>
      <vt:lpstr>Произвольный показ 6</vt:lpstr>
      <vt:lpstr>Произвольный показ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kjjy</dc:creator>
  <cp:lastModifiedBy>Nout</cp:lastModifiedBy>
  <cp:revision>70</cp:revision>
  <dcterms:created xsi:type="dcterms:W3CDTF">2013-01-23T18:14:13Z</dcterms:created>
  <dcterms:modified xsi:type="dcterms:W3CDTF">2013-01-28T05:24:38Z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0x01010099F341383C29F842A4BA43611F7670F0</vt:lpwstr>
  </property>
  <property fmtid="{D5CDD505-2E9C-101B-9397-08002B2CF9AE}" pid="3" name="_dlc_DocIdItemGuid">
    <vt:lpwstr>528b8890-d464-43a6-96af-b2ecaed2f580</vt:lpwstr>
  </property>
</Properties>
</file>