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3"/>
  </p:notesMasterIdLst>
  <p:sldIdLst>
    <p:sldId id="260" r:id="rId2"/>
    <p:sldId id="256" r:id="rId3"/>
    <p:sldId id="261" r:id="rId4"/>
    <p:sldId id="262" r:id="rId5"/>
    <p:sldId id="263" r:id="rId6"/>
    <p:sldId id="270" r:id="rId7"/>
    <p:sldId id="264" r:id="rId8"/>
    <p:sldId id="265" r:id="rId9"/>
    <p:sldId id="273" r:id="rId10"/>
    <p:sldId id="266" r:id="rId11"/>
    <p:sldId id="267" r:id="rId12"/>
    <p:sldId id="275" r:id="rId13"/>
    <p:sldId id="268" r:id="rId14"/>
    <p:sldId id="276" r:id="rId15"/>
    <p:sldId id="269" r:id="rId16"/>
    <p:sldId id="278" r:id="rId17"/>
    <p:sldId id="280" r:id="rId18"/>
    <p:sldId id="281" r:id="rId19"/>
    <p:sldId id="277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5374" autoAdjust="0"/>
  </p:normalViewPr>
  <p:slideViewPr>
    <p:cSldViewPr>
      <p:cViewPr>
        <p:scale>
          <a:sx n="70" d="100"/>
          <a:sy n="70" d="100"/>
        </p:scale>
        <p:origin x="-10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BA034-03C2-4A00-8FD3-AC5215E4A061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F94BB-EA2A-40F5-88F0-35F189E47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94BB-EA2A-40F5-88F0-35F189E47B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37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94BB-EA2A-40F5-88F0-35F189E47B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11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94BB-EA2A-40F5-88F0-35F189E47B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97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94BB-EA2A-40F5-88F0-35F189E47B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4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94BB-EA2A-40F5-88F0-35F189E47B4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5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2" y="571480"/>
            <a:ext cx="8712968" cy="1126096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политехническое образование?»    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:\Documents\2012\ТРУДОВОЕ ВОСПИТАНИЕ\DSC084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360565"/>
            <a:ext cx="7941623" cy="3600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3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61" y="90905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Целями политехнического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Всестороннее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личности воспитанников путем введения их в мир труда, техники, производства;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способности ориентироваться во всей системе производства;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сознательному выбору самостоятельной трудовой деятельности.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политехнического 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интереса к производственной 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технических способностей;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нового экономического мышления;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изобретательности;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045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90297"/>
            <a:ext cx="568863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Фундамент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политехнической подготовки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закладывается в дошкольном возрасте, когда дети получают первые представления о машинах и механизмах, облегчающих труд человека (Наблюдение за снегоуборочными машинами» об отраслях производства (откуда хлеб пришел). На этой политехнической основе у них формируются трудовые умения и навыки, развивается интерес к технике, происходит становление творческой личности.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бесед и наблюдений воспитатель знакомит детей   с машинами ближайшего окружения, обращает внимание ребят  на  основные части машины, показывает элементарную причинно следственную часть между действиями человека и работой приборов. Воспитанники знакомятся с особенностями работы отдельных механизмов, приборов: колесо вертится, мотор гудит, лампочка светит, дверь автоматически закрывается.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Picture 4" descr="http://ped-kopilka.ru/upload/blogs/2356_2c908b84bd5b5e78fd44e89280db9131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454" y="2276872"/>
            <a:ext cx="2578346" cy="236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770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538849"/>
            <a:ext cx="41422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непосредственно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выполняют аппликацию «Грузовик», а в подготовительной группе дети делают одноименную поделку грузовика из спичечных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коробков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root\Desktop\0006-010-Gruzov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654947"/>
            <a:ext cx="4286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211530"/>
            <a:ext cx="3581283" cy="268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500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03" y="473335"/>
            <a:ext cx="8053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Знакомство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разными видами транспорта позволяет организовать с детьми строительные игры в процессе которых дети знакомятся с о строительными деталями способом их использования.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строят дома, замки, станции метро, крепости.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878" y="2132855"/>
            <a:ext cx="3764719" cy="2823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 descr="F:\фото лего 1\DSC01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1" y="3219002"/>
            <a:ext cx="3918335" cy="293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460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86853"/>
            <a:ext cx="871296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младшим дошкольникам достаточно сделать машину из кирпичика и кубика поставив их в определенной последовательности, то в старших группах дети строят военную технику, космические корабли. При строительстве используется образец, чертеж. Дети с помощью чертежа выясняют значение деталей, последовательность их сборки. На занятиях по замыслу им предлагается начертить будущую машину, а потом построить её,  используя при этом свой чертеж.   С детьми проводятся беседы «Что умеют автоматы», «Путешествие в страну помощников человека», «Пассажирский транспорт». Широко используется художественное слово это стихи, загадки, рассказы о работе механизмов.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1" y="3586156"/>
            <a:ext cx="4680520" cy="301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65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6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Эффективнее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основы политехнических знаний закладываются в практической деятельности, а самой результативной из них, на мой взгляд, являются объединения начального технического моделирования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046316"/>
            <a:ext cx="2785428" cy="2089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F:\фото группа 2015-16\DSC01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988839"/>
            <a:ext cx="2862064" cy="214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15428" y="4369956"/>
            <a:ext cx="2822879" cy="211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4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отметить и то, что в последнее время  большое внимание уделяться конструктивной деятельности дошкольников. Открываются технические кружки на базе дошкольных учреждений. Особое внимание отводится кружкам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-конструирования.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-конструирование  - это интересный и доступный вид деятельности, который предусматривает создание детьми макетов и моделей технических объектов простейшей конструкции, в ходе которого организуется познавательный процесс, обогащающий  дошкольников общетехническими знаниями, умениями и дает возможность развития их творческих способностей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 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http://sad17.trg.ru/images/p158_100_3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691" y="3645024"/>
            <a:ext cx="4158602" cy="280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9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 это: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новое инновационное направление работы, которое  привлекает внимание детей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дать шанс ребенку проявить конструкторские, творческие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приобщение 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возраста к техническому творчеству.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связанна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сенсорным воспитанием: дети усваивают свойства и качество предметов, их форму, цвет, величину,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математическим развитием: 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осваивает счет,  понятия «один» - «много»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окружающим миром,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8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конструктором, как  с дидактическим материалом настолько привлекательна и эмоционально окрашена для ребенка, что часто ее рассматривают как конструктивно игровую деятельность, что не противоречит  возрастным особенностям детей. Игра является важнейшим спутником детства, ведущим видом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4744" y="2825090"/>
            <a:ext cx="4719704" cy="35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716462"/>
            <a:ext cx="2736304" cy="36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58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005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5" y="3284984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1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48" y="17747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Дошкольный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– это уникальный период для развития личности. Именно в этот период формируются представления ребёнка об окружающем мире, происходит его интеллектуальное и психическое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очень восприимчивы. Им нравится узнавать новое, они хотят научиться тому, что могут взрослые, скорее стать старше. И очень важно развивать эту тягу, дать ребенку возможность полноценно развиваться во всех направлениях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 процесс познания у ребенка происходит эмоционально-практическим путем. Каждый дошкольник — маленький исследователь, с радостью и удивлением открывающий для себя окружающий мир. Ребенок стремится к активной деятельности, и важно не дать этому стремлению угаснуть, способствовать его дальнейшему развитию.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99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R:\Pictures\ШРЭР\ФОТО ШРЭР 2014 15\DSC068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861974">
            <a:off x="1452599" y="4371840"/>
            <a:ext cx="2313348" cy="206084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Pictures\ШРЭР\ФОТО ШРЭР 2014 15\DSC069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636083">
            <a:off x="4919247" y="4573741"/>
            <a:ext cx="2589358" cy="206368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9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процессе игры и обучения  у детей с помощью  конструкторов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качества, которые  открывают  новые возможности  для руководства строительной игрой, позволяют ставить новые воспитательные задачи: развитие сообразительности, умение активно привлекать и комбинировать представления о постройках, транспорте, о различных трудовых процессах. Ребенок на опыте познает конструктивные свойства деталей , он как дизайнер творит, познавая законы гармонии и красоты.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увлекающихся конструированием, отличает богатые фантазия и воображение, активное стремление к созидательной деятельности, желание экспериментировать,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изобретать, а это все необходимо для политехнического  воспитания и обучения дошкольников.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8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F:\фото лего 1\DSC01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23384" cy="51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8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факторов, влияющих на становление личности является воспитание.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«Федеральном государственном образовательном стандарте дошкольного образования»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говорится о 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как первостепенный приоритет в образовании, должно стать органичной составляющей педагогической деятельности, интегрированной в общий процесс обучения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воспитания детей дошкольного возраста является воспитание эмоционально благополучного, разно­сторонне развитого счастливого ребенка. </a:t>
            </a:r>
          </a:p>
        </p:txBody>
      </p:sp>
      <p:pic>
        <p:nvPicPr>
          <p:cNvPr id="4" name="Picture 6" descr="F:\фото группа 2015-16\DSC0148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13374" y="3284984"/>
            <a:ext cx="7200800" cy="305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457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2123728" y="581024"/>
            <a:ext cx="4608512" cy="988359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для отечественной воспитательной системы являются следующие составные части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6"/>
          <p:cNvSpPr>
            <a:spLocks noChangeArrowheads="1"/>
          </p:cNvSpPr>
          <p:nvPr/>
        </p:nvSpPr>
        <p:spPr bwMode="auto">
          <a:xfrm>
            <a:off x="1261120" y="4475398"/>
            <a:ext cx="2171700" cy="864096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auto">
          <a:xfrm>
            <a:off x="5724128" y="4475398"/>
            <a:ext cx="2171700" cy="864096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565536" y="2188506"/>
            <a:ext cx="2345432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3273388" y="3195071"/>
            <a:ext cx="2376264" cy="102380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(эмоциональное) воспитание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>
            <a:off x="6078012" y="2224996"/>
            <a:ext cx="2286000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 flipH="1">
            <a:off x="2123728" y="1639089"/>
            <a:ext cx="1440160" cy="5166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5392212" y="1639090"/>
            <a:ext cx="1340028" cy="5166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4427984" y="1617597"/>
            <a:ext cx="0" cy="15953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11430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102996" y="1617597"/>
            <a:ext cx="1741598" cy="285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2123728" y="1617597"/>
            <a:ext cx="1728192" cy="285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570485" y="2188506"/>
            <a:ext cx="2345432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Трудно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представить себе современного воспитанного человека, не умеющего  много и плодотворно трудиться, не владеющего знаниями об окружающем его производстве, производственных отношениях и процессах, применяемых орудиях труда. Стремительно меняющийся ритм жизни,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новых технологий, научно-технический прогресс, компьютеризация и автоматизация многих процессов, сложность и разнообразие техники в современном мире привело к изменению требований к образованию. Наши дети являются потребителями технического прогресса. Нужно чтобы они понимали законы работы технических устройств, а для этого необходимо уделить внимание политехническому образованию дошкольников.</a:t>
            </a:r>
          </a:p>
        </p:txBody>
      </p:sp>
      <p:pic>
        <p:nvPicPr>
          <p:cNvPr id="3" name="Picture 3" descr="R:\Documents\2012\ТРУДОВОЕ ВОСПИТАНИЕ\DSC084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824" y="4638435"/>
            <a:ext cx="2748916" cy="193182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:\Documents\2012\ТРУДОВОЕ ВОСПИТАНИЕ\DSC084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893617">
            <a:off x="790334" y="4561187"/>
            <a:ext cx="1427553" cy="189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 descr="R:\Pictures\ШРЭР\ФОТО ШРЭР 2014 15\DSC081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210467">
            <a:off x="6604245" y="4951135"/>
            <a:ext cx="1905382" cy="130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кругленная прямоугольная выноска 10"/>
          <p:cNvSpPr/>
          <p:nvPr/>
        </p:nvSpPr>
        <p:spPr>
          <a:xfrm rot="1157683">
            <a:off x="5303634" y="3914079"/>
            <a:ext cx="1631104" cy="1056054"/>
          </a:xfrm>
          <a:prstGeom prst="wedgeRoundRect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Изготавливаем карандаши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96080" y="1178907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1931 году был поднят вопрос о политехническом воспитании. Была выпущена  памятка для педагога – дошкольника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Политехническое воспитание в дошкольных учреждениях»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небольшая 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целью ознакомить начинающих дошкольных работников с вопросом: какие занятия проводить в дошкольных учреждениях, чтобы осуществить цели и задачи политехнического воспитания</a:t>
            </a:r>
            <a:r>
              <a:rPr lang="ru-RU" dirty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2" descr="C:\Users\user\Desktop\Screenshot_2016-08-30-13-32-21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669114"/>
            <a:ext cx="3960440" cy="5820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5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60847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политехническим образованием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настоящее время понимается такое образование, которое направлено на ознакомление с основными принципами всех производств, усвоение знаний о современных производственных процессах и отношениях. Его главные задачи – формирование интереса к производственной деятельности, развитие технических способностей, нового экономического мышления, изобретательности, начал предпринимательства. Правильно поставленное политехническое образование развивает трудолюбие, дисциплинированность, ответственность, готовит к осознанному выбору профессии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Политехническое образование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7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088" y="40770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Труд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воспитания выступает и как ведущий фактор развития личности, и как способ творческого освоения мира, обретения опыта посильной трудовой деятельности в различных сферах труда. Отсюда делаем вывод, что  они (политехническое образование и трудовое воспитание)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вооружают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дошкольников трудовыми навыками и умениями, знаниями различных технологий труда, готовят к активному творческому участию в производительном труде на благо общества.</a:t>
            </a:r>
          </a:p>
        </p:txBody>
      </p:sp>
      <p:sp>
        <p:nvSpPr>
          <p:cNvPr id="3" name="AutoShape 47"/>
          <p:cNvSpPr>
            <a:spLocks noChangeArrowheads="1"/>
          </p:cNvSpPr>
          <p:nvPr/>
        </p:nvSpPr>
        <p:spPr bwMode="auto">
          <a:xfrm>
            <a:off x="2249167" y="445405"/>
            <a:ext cx="4608512" cy="750852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Политехническое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 и трудовое   воспитание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9"/>
          <p:cNvSpPr>
            <a:spLocks noChangeArrowheads="1"/>
          </p:cNvSpPr>
          <p:nvPr/>
        </p:nvSpPr>
        <p:spPr bwMode="auto">
          <a:xfrm>
            <a:off x="488088" y="2276097"/>
            <a:ext cx="2345432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 трудовые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9"/>
          <p:cNvSpPr>
            <a:spLocks noChangeArrowheads="1"/>
          </p:cNvSpPr>
          <p:nvPr/>
        </p:nvSpPr>
        <p:spPr bwMode="auto">
          <a:xfrm>
            <a:off x="3399035" y="2276098"/>
            <a:ext cx="2345432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9"/>
          <p:cNvSpPr>
            <a:spLocks noChangeArrowheads="1"/>
          </p:cNvSpPr>
          <p:nvPr/>
        </p:nvSpPr>
        <p:spPr bwMode="auto">
          <a:xfrm>
            <a:off x="6228184" y="2288353"/>
            <a:ext cx="2345432" cy="100656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Изучают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орудия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способы их использования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4553422" y="1223949"/>
            <a:ext cx="0" cy="10521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H="1">
            <a:off x="2249166" y="1223950"/>
            <a:ext cx="2304255" cy="10521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578378" y="1236207"/>
            <a:ext cx="2279301" cy="10398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6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фото с телефона Lenovo A2010\31.08.2016\IMG_20160328_103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016" y="353346"/>
            <a:ext cx="1941352" cy="2588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D:\фото с телефона Lenovo A2010\31.08.2016\IMG_20160328_103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08483"/>
            <a:ext cx="1958270" cy="261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D:\фото с телефона Lenovo A2010\31.08.2016\IMG_20160328_1107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27816"/>
            <a:ext cx="1868771" cy="249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D:\фото с телефона Lenovo A2010\31.08.2016\IMG_20160328_1108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468396"/>
            <a:ext cx="1868771" cy="249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54" y="3654129"/>
            <a:ext cx="3596939" cy="269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5541" y="3654129"/>
            <a:ext cx="3686279" cy="276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592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AWJJH2MPE6E2-1530310504-4780</_dlc_DocId>
    <_dlc_DocIdUrl xmlns="4a252ca3-5a62-4c1c-90a6-29f4710e47f8">
      <Url>http://edu-sps.koiro.local/Sharya/pr-18/18/_layouts/15/DocIdRedir.aspx?ID=AWJJH2MPE6E2-1530310504-4780</Url>
      <Description>AWJJH2MPE6E2-1530310504-4780</Description>
    </_dlc_DocIdUrl>
  </documentManagement>
</p:properties>
</file>

<file path=customXml/itemProps1.xml><?xml version="1.0" encoding="utf-8"?>
<ds:datastoreItem xmlns:ds="http://schemas.openxmlformats.org/officeDocument/2006/customXml" ds:itemID="{1B65CA74-3650-481C-81DB-8026B11B542B}"/>
</file>

<file path=customXml/itemProps2.xml><?xml version="1.0" encoding="utf-8"?>
<ds:datastoreItem xmlns:ds="http://schemas.openxmlformats.org/officeDocument/2006/customXml" ds:itemID="{F7BE7D17-09DC-47F9-94B9-A9A4A610DB88}"/>
</file>

<file path=customXml/itemProps3.xml><?xml version="1.0" encoding="utf-8"?>
<ds:datastoreItem xmlns:ds="http://schemas.openxmlformats.org/officeDocument/2006/customXml" ds:itemID="{F0A5CB88-CC16-497A-ACE6-167272ACC6A9}"/>
</file>

<file path=customXml/itemProps4.xml><?xml version="1.0" encoding="utf-8"?>
<ds:datastoreItem xmlns:ds="http://schemas.openxmlformats.org/officeDocument/2006/customXml" ds:itemID="{742395FA-FB94-4326-88B7-D194E92CBF45}"/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1418</TotalTime>
  <Words>216</Words>
  <Application>Microsoft Office PowerPoint</Application>
  <PresentationFormat>Экран (4:3)</PresentationFormat>
  <Paragraphs>70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 «Что такое  политехническое образование?»      </vt:lpstr>
      <vt:lpstr>Слайд 2</vt:lpstr>
      <vt:lpstr>Слайд 3</vt:lpstr>
      <vt:lpstr>Слайд 4</vt:lpstr>
      <vt:lpstr>Слайд 5</vt:lpstr>
      <vt:lpstr>Слайд 6</vt:lpstr>
      <vt:lpstr>Политехническое образование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Стрекоза</dc:creator>
  <cp:lastModifiedBy>Олимп</cp:lastModifiedBy>
  <cp:revision>76</cp:revision>
  <dcterms:created xsi:type="dcterms:W3CDTF">2015-03-30T13:46:11Z</dcterms:created>
  <dcterms:modified xsi:type="dcterms:W3CDTF">2019-11-15T13:01:47Z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01c6e2cb-47a5-4fb6-8e3e-04225ae08655</vt:lpwstr>
  </property>
</Properties>
</file>