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9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0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8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4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7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1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8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7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3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5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«Центр развития ребёнка – детский сад №18 «Родничок»</a:t>
            </a:r>
          </a:p>
          <a:p>
            <a:pPr algn="ctr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город Шарья Костромской области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16661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</a:t>
            </a: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летнему </a:t>
            </a: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празднику </a:t>
            </a: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детей</a:t>
            </a:r>
            <a:endParaRPr lang="ru-RU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</a:t>
            </a:r>
          </a:p>
          <a:p>
            <a:pPr algn="ctr"/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</a:t>
            </a:r>
            <a:r>
              <a:rPr lang="ru-RU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за руки возьмитесь!»</a:t>
            </a:r>
            <a:endParaRPr lang="ru-RU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10367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Худякова Екатерина Леонидовна-</a:t>
            </a:r>
          </a:p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2014г.</a:t>
            </a:r>
          </a:p>
          <a:p>
            <a:pPr algn="ctr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Шарья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321" y="2914959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Ужасы уйдут поры военной,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Все несчастья, беды и испуг.</a:t>
            </a:r>
          </a:p>
        </p:txBody>
      </p:sp>
      <p:pic>
        <p:nvPicPr>
          <p:cNvPr id="3" name="Picture 4" descr="C:\Users\user\Desktop\Новая папка\jp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35" y="324026"/>
            <a:ext cx="3931332" cy="26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Шарья Худякова Екатерина Леонидовна конкурс   презентаций Летний марафон\Новая папка\78ed606156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19" y="3869066"/>
            <a:ext cx="2350963" cy="2350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Шарья Худякова Екатерина Леонидовна конкурс   презентаций Летний марафон\Новая папка\Den-zashhiti-detej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4"/>
          <a:stretch/>
        </p:blipFill>
        <p:spPr bwMode="auto">
          <a:xfrm>
            <a:off x="1931802" y="8422"/>
            <a:ext cx="5134665" cy="6856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966241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Станет Мир 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и </a:t>
            </a:r>
            <a:r>
              <a:rPr lang="ru-RU" sz="2800" b="1" dirty="0">
                <a:solidFill>
                  <a:srgbClr val="000066"/>
                </a:solidFill>
              </a:rPr>
              <a:t>лучше и светлее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В </a:t>
            </a:r>
            <a:r>
              <a:rPr lang="ru-RU" sz="2800" b="1" dirty="0" smtClean="0">
                <a:solidFill>
                  <a:srgbClr val="000066"/>
                </a:solidFill>
              </a:rPr>
              <a:t>разноцветье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>
                <a:solidFill>
                  <a:srgbClr val="000066"/>
                </a:solidFill>
              </a:rPr>
              <a:t>милых детских глаз,</a:t>
            </a:r>
          </a:p>
        </p:txBody>
      </p:sp>
    </p:spTree>
    <p:extLst>
      <p:ext uri="{BB962C8B-B14F-4D97-AF65-F5344CB8AC3E}">
        <p14:creationId xmlns:p14="http://schemas.microsoft.com/office/powerpoint/2010/main" val="11739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Шарья Худякова Екатерина Леонидовна конкурс   презентаций Летний марафон\Новая папка\04-Baby[WwW.KamYab.IR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" y="-331731"/>
            <a:ext cx="8821142" cy="71866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73325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Люди станут чище и добрее.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Дети! Мы надеемся на вас!</a:t>
            </a:r>
          </a:p>
        </p:txBody>
      </p:sp>
    </p:spTree>
    <p:extLst>
      <p:ext uri="{BB962C8B-B14F-4D97-AF65-F5344CB8AC3E}">
        <p14:creationId xmlns:p14="http://schemas.microsoft.com/office/powerpoint/2010/main" val="42441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938" y="3933056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Каждый ребёнок имеет право: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На счастливое детство!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На звонкий смех!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На </a:t>
            </a:r>
            <a:r>
              <a:rPr lang="ru-RU" sz="2800" b="1" dirty="0" smtClean="0">
                <a:solidFill>
                  <a:srgbClr val="000066"/>
                </a:solidFill>
              </a:rPr>
              <a:t>добрую сказку,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>
                <a:solidFill>
                  <a:srgbClr val="000066"/>
                </a:solidFill>
              </a:rPr>
              <a:t>рассказанную на ночь!</a:t>
            </a:r>
            <a:endParaRPr lang="ru-RU" sz="2800" b="1" dirty="0">
              <a:solidFill>
                <a:srgbClr val="000066"/>
              </a:solidFill>
            </a:endParaRPr>
          </a:p>
        </p:txBody>
      </p:sp>
      <p:pic>
        <p:nvPicPr>
          <p:cNvPr id="11266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5779"/>
            <a:ext cx="4126716" cy="330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1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653136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И помните, мы хотим быть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Добрыми и весёлыми! 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И жить в МИРЕ!!!</a:t>
            </a:r>
            <a:endParaRPr lang="ru-RU" sz="2800" b="1" dirty="0">
              <a:solidFill>
                <a:srgbClr val="000066"/>
              </a:solidFill>
            </a:endParaRPr>
          </a:p>
        </p:txBody>
      </p:sp>
      <p:pic>
        <p:nvPicPr>
          <p:cNvPr id="1024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52" y="275114"/>
            <a:ext cx="5473544" cy="4378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3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3663" y="270892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66"/>
                </a:solidFill>
              </a:rPr>
              <a:t>Мир детям!!!</a:t>
            </a:r>
            <a:endParaRPr lang="ru-RU" sz="6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67513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Стихотворение  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«</a:t>
            </a:r>
            <a:r>
              <a:rPr lang="ru-RU" sz="2800" b="1" dirty="0" smtClean="0">
                <a:solidFill>
                  <a:srgbClr val="000066"/>
                </a:solidFill>
              </a:rPr>
              <a:t>Дети </a:t>
            </a:r>
            <a:r>
              <a:rPr lang="ru-RU" sz="2800" b="1" dirty="0">
                <a:solidFill>
                  <a:srgbClr val="000066"/>
                </a:solidFill>
              </a:rPr>
              <a:t>Мира, за руки </a:t>
            </a:r>
            <a:r>
              <a:rPr lang="ru-RU" sz="2800" b="1" dirty="0" smtClean="0">
                <a:solidFill>
                  <a:srgbClr val="000066"/>
                </a:solidFill>
              </a:rPr>
              <a:t>возьмитесь!»</a:t>
            </a:r>
            <a:endParaRPr lang="ru-RU" sz="2800" b="1" dirty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Автор</a:t>
            </a:r>
            <a:r>
              <a:rPr lang="ru-RU" sz="2800" b="1" dirty="0">
                <a:solidFill>
                  <a:srgbClr val="000066"/>
                </a:solidFill>
              </a:rPr>
              <a:t>: Гаврюшкин Александр Евгеньевич</a:t>
            </a:r>
          </a:p>
        </p:txBody>
      </p:sp>
      <p:pic>
        <p:nvPicPr>
          <p:cNvPr id="9219" name="Picture 3" descr="C:\Users\user\Desktop\Шарья Худякова Екатерина Леонидовна конкурс   презентаций Летний марафон\Новая папка\0_4756f_2bbaee2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19" y="4969950"/>
            <a:ext cx="2736305" cy="1888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Шарья Худякова Екатерина Леонидовна конкурс   презентаций Летний марафон\Новая папка\japonij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7" y="3752508"/>
            <a:ext cx="2591035" cy="1943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Шарья Худякова Екатерина Леонидовна конкурс   презентаций Летний марафон\Новая папка\image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0355"/>
            <a:ext cx="2892214" cy="1887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Шарья Худякова Екатерина Леонидовна конкурс   презентаций Летний марафон\Новая папка\Kostum алтайск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88" y="3879560"/>
            <a:ext cx="1872208" cy="2541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user\Desktop\Шарья Худякова Екатерина Леонидовна конкурс   презентаций Летний марафон\Новая папка\nastol.com.ua-78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8" y="1165261"/>
            <a:ext cx="2665825" cy="1999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Шарья Худякова Екатерина Леонидовна конкурс   презентаций Летний марафон\Новая папка\88fb3f1dc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10431" b="10431"/>
          <a:stretch/>
        </p:blipFill>
        <p:spPr bwMode="auto">
          <a:xfrm>
            <a:off x="5474612" y="558284"/>
            <a:ext cx="2015482" cy="1809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user\Desktop\Шарья Худякова Екатерина Леонидовна конкурс   презентаций Летний марафон\Новая папка\zwalls.ru-27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71" y="73880"/>
            <a:ext cx="2898657" cy="1739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арья Худякова Екатерина Леонидовна конкурс   презентаций Летний марафон\Новая папка\1297416756_previ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9" y="-99392"/>
            <a:ext cx="720080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6227" y="2219825"/>
            <a:ext cx="45365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Дети Мира, 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за </a:t>
            </a:r>
            <a:r>
              <a:rPr lang="ru-RU" sz="2800" b="1" dirty="0">
                <a:solidFill>
                  <a:srgbClr val="000066"/>
                </a:solidFill>
              </a:rPr>
              <a:t>руки возьмитесь!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Шар земной 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обнять </a:t>
            </a:r>
            <a:r>
              <a:rPr lang="ru-RU" sz="2800" b="1" dirty="0">
                <a:solidFill>
                  <a:srgbClr val="000066"/>
                </a:solidFill>
              </a:rPr>
              <a:t>под силу вам.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78092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Войны на Земле остановите!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Мир подвластен детским голосам.</a:t>
            </a:r>
          </a:p>
        </p:txBody>
      </p:sp>
      <p:pic>
        <p:nvPicPr>
          <p:cNvPr id="3075" name="Picture 3" descr="C:\Users\user\Desktop\Новая папка\06VJbYHR4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22" y="332656"/>
            <a:ext cx="3816424" cy="2546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Шарья Худякова Екатерина Леонидовна конкурс   презентаций Летний марафон\Новая папка\41a65ab73116e31757ad1aa3c18_p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38" y="3861048"/>
            <a:ext cx="3530690" cy="2345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732" y="270892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Милые мальчишки и девчонки,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Научите взрослых мирно жить.</a:t>
            </a:r>
          </a:p>
        </p:txBody>
      </p:sp>
      <p:pic>
        <p:nvPicPr>
          <p:cNvPr id="3" name="Picture 2" descr="C:\Users\user\Desktop\Новая папка\q4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72" y="271279"/>
            <a:ext cx="3312368" cy="2484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72" y="3741820"/>
            <a:ext cx="3312368" cy="2649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1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906" y="314423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Детские, прекрасные ручонки,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Постарайтесь Мир наш сохранить.</a:t>
            </a:r>
          </a:p>
        </p:txBody>
      </p:sp>
      <p:pic>
        <p:nvPicPr>
          <p:cNvPr id="4098" name="Picture 2" descr="C:\Users\user\Desktop\Новая папка\N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10" y="421984"/>
            <a:ext cx="3816424" cy="27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Шарья Худякова Екатерина Леонидовна конкурс   презентаций Летний марафон\Новая папка\Fotolia_99466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72" y="4098345"/>
            <a:ext cx="33147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Д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2" y="0"/>
            <a:ext cx="9174212" cy="484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861" y="4982287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Дети наши, будьте-ка смелее!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Занимайте место у руля</a:t>
            </a:r>
            <a:r>
              <a:rPr lang="ru-RU" sz="2800" b="1" dirty="0" smtClean="0">
                <a:solidFill>
                  <a:srgbClr val="000066"/>
                </a:solidFill>
              </a:rPr>
              <a:t>!</a:t>
            </a:r>
            <a:endParaRPr lang="ru-RU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Шарья Худякова Екатерина Леонидовна конкурс   презентаций Летний марафон\Новая папка\JxYBWmDJjW0Flf4G7uc5sqkv4KxhH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2" b="10410"/>
          <a:stretch/>
        </p:blipFill>
        <p:spPr bwMode="auto">
          <a:xfrm>
            <a:off x="1115616" y="260648"/>
            <a:ext cx="6768752" cy="62780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858" y="26064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Станете командой вы, взрослея,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Нашего Земного корабля.</a:t>
            </a:r>
          </a:p>
        </p:txBody>
      </p:sp>
    </p:spTree>
    <p:extLst>
      <p:ext uri="{BB962C8B-B14F-4D97-AF65-F5344CB8AC3E}">
        <p14:creationId xmlns:p14="http://schemas.microsoft.com/office/powerpoint/2010/main" val="33601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92494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Поплывёт он по волнам вселенной,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Счастьем, освещая всё вокруг.</a:t>
            </a:r>
          </a:p>
        </p:txBody>
      </p:sp>
      <p:pic>
        <p:nvPicPr>
          <p:cNvPr id="5122" name="Picture 2" descr="C:\Users\user\Desktop\Новая папка\0_21a6a_35d2a4bf_X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513856" cy="2441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316283_ZSjdFc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/>
          <a:stretch/>
        </p:blipFill>
        <p:spPr bwMode="auto">
          <a:xfrm>
            <a:off x="323528" y="278972"/>
            <a:ext cx="3890795" cy="2616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\1962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68" y="278972"/>
            <a:ext cx="4032448" cy="2612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AWJJH2MPE6E2-1530310504-599</_dlc_DocId>
    <_dlc_DocIdUrl xmlns="4a252ca3-5a62-4c1c-90a6-29f4710e47f8">
      <Url>http://edu-sps.koiro.local/Sharya/pr-18/18/_layouts/15/DocIdRedir.aspx?ID=AWJJH2MPE6E2-1530310504-599</Url>
      <Description>AWJJH2MPE6E2-1530310504-599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72EBD3-277E-4E32-AF90-B7859AF3758C}"/>
</file>

<file path=customXml/itemProps2.xml><?xml version="1.0" encoding="utf-8"?>
<ds:datastoreItem xmlns:ds="http://schemas.openxmlformats.org/officeDocument/2006/customXml" ds:itemID="{EB4B2A52-9D51-4925-B135-9AAEAAE584AE}"/>
</file>

<file path=customXml/itemProps3.xml><?xml version="1.0" encoding="utf-8"?>
<ds:datastoreItem xmlns:ds="http://schemas.openxmlformats.org/officeDocument/2006/customXml" ds:itemID="{185FD1BF-A932-40A0-A852-93C20D3EEF7E}"/>
</file>

<file path=customXml/itemProps4.xml><?xml version="1.0" encoding="utf-8"?>
<ds:datastoreItem xmlns:ds="http://schemas.openxmlformats.org/officeDocument/2006/customXml" ds:itemID="{9AFB6167-2E60-4AF8-8822-3FB3D0680E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223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Customer</cp:lastModifiedBy>
  <cp:revision>12</cp:revision>
  <dcterms:created xsi:type="dcterms:W3CDTF">2014-06-24T12:52:10Z</dcterms:created>
  <dcterms:modified xsi:type="dcterms:W3CDTF">2014-06-24T17:39:18Z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  <property fmtid="{D5CDD505-2E9C-101B-9397-08002B2CF9AE}" pid="3" name="_dlc_DocIdItemGuid">
    <vt:lpwstr>012904a5-c15f-45f0-9ea8-a43d4961413d</vt:lpwstr>
  </property>
</Properties>
</file>