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3" r:id="rId4"/>
    <p:sldId id="277" r:id="rId5"/>
    <p:sldId id="274" r:id="rId6"/>
    <p:sldId id="262" r:id="rId7"/>
    <p:sldId id="261" r:id="rId8"/>
    <p:sldId id="264" r:id="rId9"/>
    <p:sldId id="260" r:id="rId10"/>
    <p:sldId id="280" r:id="rId11"/>
    <p:sldId id="281" r:id="rId12"/>
    <p:sldId id="265" r:id="rId13"/>
    <p:sldId id="267" r:id="rId14"/>
    <p:sldId id="276" r:id="rId15"/>
    <p:sldId id="269" r:id="rId16"/>
    <p:sldId id="272" r:id="rId17"/>
    <p:sldId id="285" r:id="rId18"/>
    <p:sldId id="282" r:id="rId19"/>
    <p:sldId id="270" r:id="rId20"/>
    <p:sldId id="273" r:id="rId21"/>
    <p:sldId id="286" r:id="rId22"/>
    <p:sldId id="283" r:id="rId23"/>
    <p:sldId id="271" r:id="rId24"/>
    <p:sldId id="284" r:id="rId25"/>
    <p:sldId id="266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F5A8A-EDA0-435F-869F-9EA76DB151E0}" type="datetimeFigureOut">
              <a:rPr lang="ru-RU" smtClean="0"/>
              <a:t>29.01.2012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EF988-4658-4450-9A5F-A0F5DEF8C9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3D04-D115-406A-A967-6C69590DECD4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3BB3-4EBD-42BD-BED8-7AAC4CB6432E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619D-D0D1-45FE-B30A-AB9481C28C0C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1BAE-B1C5-4119-AD8F-7D009012F846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03FD3-67ED-4A2F-AB82-184473518799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EF76-94D5-4682-89C7-174065F3CF85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678D5-1C20-4C4A-9CA7-C5FD3EFA7773}" type="datetime1">
              <a:rPr lang="ru-RU" smtClean="0"/>
              <a:t>29.01.2012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66B0-379E-4256-A116-D5200E1B7498}" type="datetime1">
              <a:rPr lang="ru-RU" smtClean="0"/>
              <a:t>29.01.2012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8C5-8A3F-488A-AF98-F95CAACC556F}" type="datetime1">
              <a:rPr lang="ru-RU" smtClean="0"/>
              <a:t>29.01.2012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716E-46A4-46A0-A7E1-C18FB4D521D8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10F41-177A-4B76-9053-71AF85BF76C7}" type="datetime1">
              <a:rPr lang="ru-RU" smtClean="0"/>
              <a:t>29.01.2012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EFFE2-B18C-45DE-983C-2F8A8626B275}" type="datetime1">
              <a:rPr lang="ru-RU" smtClean="0"/>
              <a:t>29.01.2012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41039-14BB-42B8-A8E2-5E5914AFC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-izba.ru/history.html" TargetMode="External"/><Relationship Id="rId3" Type="http://schemas.openxmlformats.org/officeDocument/2006/relationships/hyperlink" Target="http://arch-heritage.livejournal.com/45039.html?thread=655855" TargetMode="External"/><Relationship Id="rId7" Type="http://schemas.openxmlformats.org/officeDocument/2006/relationships/hyperlink" Target="http://www.proektstroy.ru/publications/view/13601?bigid=1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ifakt.ru/archives/index/slavyanskie-stroitelnye-obryady-i-primety/" TargetMode="External"/><Relationship Id="rId5" Type="http://schemas.openxmlformats.org/officeDocument/2006/relationships/hyperlink" Target="http://perunica.ru/zodchestvo/1198-dom-ptica-i-ptica-v-dome-iz-istorii-russkoj-izby.html" TargetMode="External"/><Relationship Id="rId4" Type="http://schemas.openxmlformats.org/officeDocument/2006/relationships/hyperlink" Target="http://archi.ru/events/news/news_present_press.html?nid=3004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0"/>
            <a:ext cx="5429288" cy="1000108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Русская изба</a:t>
            </a:r>
            <a:endParaRPr lang="ru-RU" sz="60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1490"/>
            <a:ext cx="9084871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92961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Венцы соединяют в паз и в гребень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4354" t="5063" r="15524" b="3797"/>
          <a:stretch>
            <a:fillRect/>
          </a:stretch>
        </p:blipFill>
        <p:spPr bwMode="auto">
          <a:xfrm>
            <a:off x="-285785" y="500042"/>
            <a:ext cx="739383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96070"/>
            <a:ext cx="4643438" cy="60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721523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Для утепления используют мох или паклю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866169"/>
            <a:ext cx="7581449" cy="499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084" y="0"/>
            <a:ext cx="5857916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42933"/>
            <a:ext cx="8733610" cy="6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92961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Выбор места для строительства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9118" t="7058" r="8815" b="6471"/>
          <a:stretch>
            <a:fillRect/>
          </a:stretch>
        </p:blipFill>
        <p:spPr bwMode="auto">
          <a:xfrm>
            <a:off x="-285784" y="0"/>
            <a:ext cx="50385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695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328614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Береза 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3504" y="0"/>
            <a:ext cx="328614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Кедр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4" name="Picture 2" descr="16_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00774"/>
            <a:ext cx="8643998" cy="615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Под бревна первого венца, подушку окна клали шерсть, деньги, зерно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b="6521"/>
          <a:stretch>
            <a:fillRect/>
          </a:stretch>
        </p:blipFill>
        <p:spPr bwMode="auto">
          <a:xfrm>
            <a:off x="2794000" y="3786166"/>
            <a:ext cx="6350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86248" cy="48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 l="16540" t="24764" r="18292"/>
          <a:stretch>
            <a:fillRect/>
          </a:stretch>
        </p:blipFill>
        <p:spPr bwMode="auto">
          <a:xfrm>
            <a:off x="3878551" y="-1"/>
            <a:ext cx="5265449" cy="392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714348" y="4857760"/>
            <a:ext cx="23574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топоры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00694" y="3357562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скобель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57884" y="6286496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чертило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505111" cy="92867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покрыта березовой корой и дерном земли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Рисунок 6" descr="1311508668_2201.jpg"/>
          <p:cNvPicPr>
            <a:picLocks noChangeAspect="1"/>
          </p:cNvPicPr>
          <p:nvPr/>
        </p:nvPicPr>
        <p:blipFill>
          <a:blip r:embed="rId3"/>
          <a:srcRect b="6666"/>
          <a:stretch>
            <a:fillRect/>
          </a:stretch>
        </p:blipFill>
        <p:spPr>
          <a:xfrm>
            <a:off x="408185" y="928670"/>
            <a:ext cx="8470443" cy="592933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1665" y="0"/>
            <a:ext cx="7505111" cy="785794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из соломенных  </a:t>
            </a:r>
            <a:r>
              <a:rPr lang="ru-RU" sz="30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снопов и соломы с глиной</a:t>
            </a:r>
            <a:endParaRPr lang="ru-RU" sz="30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C:\Documents and Settings\Admin\Рабочий стол\изба\1053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85728"/>
            <a:ext cx="6072198" cy="437423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2609" t="1748" r="2173" b="12587"/>
          <a:stretch>
            <a:fillRect/>
          </a:stretch>
        </p:blipFill>
        <p:spPr bwMode="auto">
          <a:xfrm>
            <a:off x="0" y="2542384"/>
            <a:ext cx="6429388" cy="43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86050" y="0"/>
            <a:ext cx="35719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Крыша из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дранки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r="5970" b="10316"/>
          <a:stretch>
            <a:fillRect/>
          </a:stretch>
        </p:blipFill>
        <p:spPr bwMode="auto">
          <a:xfrm>
            <a:off x="142844" y="3071810"/>
            <a:ext cx="50006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53490"/>
            <a:ext cx="6357950" cy="47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7" name="Picture 3" descr="C:\Documents and Settings\Admin\Рабочий стол\изба\img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99763"/>
            <a:ext cx="8358246" cy="625823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Крыша из теса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7" name="Рисунок 6" descr="izbushka_5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Украшение дома – деревянная резьба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7" name="Рисунок 6" descr="1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35721"/>
            <a:ext cx="7858180" cy="589363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r="21270"/>
          <a:stretch>
            <a:fillRect/>
          </a:stretch>
        </p:blipFill>
        <p:spPr bwMode="auto">
          <a:xfrm>
            <a:off x="857224" y="823917"/>
            <a:ext cx="7643866" cy="603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Высокий порог, низкая притолока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592935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Сруб «четверик»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113220" cy="608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87299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286676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Четверики и восьмерики в строении церкви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6643734" cy="85723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Храм  Святителя Николая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г. Шарья Костромская область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0_47889_219a44e7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398" y="2625298"/>
            <a:ext cx="5643602" cy="42327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dscn29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85794"/>
            <a:ext cx="4857784" cy="36433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6" name="Рисунок 5" descr="shushenskoye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244873" cy="63579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286676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Изгородь  - осёки  и прясло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r="20816"/>
          <a:stretch>
            <a:fillRect/>
          </a:stretch>
        </p:blipFill>
        <p:spPr bwMode="auto">
          <a:xfrm>
            <a:off x="4152746" y="1357298"/>
            <a:ext cx="499125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1720840"/>
            <a:ext cx="85011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u="sng" dirty="0" smtClean="0">
                <a:hlinkClick r:id="rId3"/>
              </a:rPr>
              <a:t>http://arch-heritage.livejournal.com/45039.html?thread=655855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4"/>
              </a:rPr>
              <a:t>http://archi.ru/events/news/news_present_press.html?nid=30041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5"/>
              </a:rPr>
              <a:t>http://perunica.ru/zodchestvo/1198-dom-ptica-i-ptica-v-dome-iz-istorii-russkoj-izby.html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6"/>
              </a:rPr>
              <a:t>http://gifakt.ru/archives/index/slavyanskie-stroitelnye-obryady-i-primety/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7"/>
              </a:rPr>
              <a:t>http://www.proektstroy.ru/publications/view/13601?bigid=10</a:t>
            </a:r>
            <a:endParaRPr lang="en-US" u="sng" dirty="0" smtClean="0"/>
          </a:p>
          <a:p>
            <a:endParaRPr lang="ru-RU" dirty="0" smtClean="0"/>
          </a:p>
          <a:p>
            <a:r>
              <a:rPr lang="ru-RU" u="sng" dirty="0" smtClean="0">
                <a:hlinkClick r:id="rId8"/>
              </a:rPr>
              <a:t>http://www.ru-izba.ru/history.html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785918" y="0"/>
            <a:ext cx="5429288" cy="100010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Ресурсы </a:t>
            </a:r>
            <a:endParaRPr lang="ru-RU" sz="4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32"/>
            <a:ext cx="866737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214414" y="0"/>
            <a:ext cx="6000792" cy="71435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Деревенька моя,  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деревянная,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дальняя …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5" name="Picture 4" descr="05S0197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7786742" cy="581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215074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Дом в городе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1026" name="Picture 2" descr="H:\изба\деревянный усадьбы костр об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0193"/>
            <a:ext cx="8325696" cy="621780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285852" y="0"/>
            <a:ext cx="6357982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Усадьба  Костромской губернии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7" y="500042"/>
            <a:ext cx="847727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721523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Окоренные бревна (круглый лес) 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6"/>
            <a:ext cx="9144000" cy="6858016"/>
          </a:xfrm>
          <a:prstGeom prst="rect">
            <a:avLst/>
          </a:prstGeom>
        </p:spPr>
      </p:pic>
      <p:pic>
        <p:nvPicPr>
          <p:cNvPr id="5" name="Рисунок 4" descr="image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19996"/>
            <a:ext cx="4714908" cy="65380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286248" y="0"/>
            <a:ext cx="4000528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Затесы топором (ласы)</a:t>
            </a:r>
            <a:endParaRPr lang="ru-RU" sz="36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780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-62815"/>
            <a:ext cx="5000628" cy="692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2357454" cy="571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Сосна </a:t>
            </a:r>
            <a:endParaRPr lang="ru-RU" sz="28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43570" y="0"/>
            <a:ext cx="235745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Ель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WLV5CAZ77UB6CAQJ5ZHKCAZ7KQO7CA5XQI5HCAX4PZFBCAHKMUDVCALMXWX9CA61CAF4CAL0UW2ICAZNJKA4CA3EKVOZCAWXXBDKCAEY8CCJCAR4GE2YCAGAVDVLCA3LGCD5CA0170NNCAOJBGGDCA0K8J77.jp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285984" y="0"/>
            <a:ext cx="4714908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Сруб  дома </a:t>
            </a:r>
            <a:endParaRPr lang="ru-RU" sz="32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41039-14BB-42B8-A8E2-5E5914AFC34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90757307FD21F448DDDFC9DE7337591" ma:contentTypeVersion="49" ma:contentTypeDescription="Создание документа." ma:contentTypeScope="" ma:versionID="16e8a9f57a106aa31f5936a2d4ef1bd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3185B6-E79F-4FAF-8796-C883B1D808B6}"/>
</file>

<file path=customXml/itemProps2.xml><?xml version="1.0" encoding="utf-8"?>
<ds:datastoreItem xmlns:ds="http://schemas.openxmlformats.org/officeDocument/2006/customXml" ds:itemID="{2A4D4F1A-6C3B-4050-B1A9-113D02404B99}"/>
</file>

<file path=customXml/itemProps3.xml><?xml version="1.0" encoding="utf-8"?>
<ds:datastoreItem xmlns:ds="http://schemas.openxmlformats.org/officeDocument/2006/customXml" ds:itemID="{A8A6536D-86EE-425F-AD09-65D480D9090C}"/>
</file>

<file path=customXml/itemProps4.xml><?xml version="1.0" encoding="utf-8"?>
<ds:datastoreItem xmlns:ds="http://schemas.openxmlformats.org/officeDocument/2006/customXml" ds:itemID="{75E3DE08-4FA1-42D2-983B-0BE47B713D3F}"/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161</Words>
  <Application>Microsoft Office PowerPoint</Application>
  <PresentationFormat>Экран (4:3)</PresentationFormat>
  <Paragraphs>66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Русская изба</vt:lpstr>
      <vt:lpstr>Слайд 2</vt:lpstr>
      <vt:lpstr>Деревенька моя,   деревянная, дальняя …</vt:lpstr>
      <vt:lpstr>Дом в городе</vt:lpstr>
      <vt:lpstr>Усадьба  Костромской губернии</vt:lpstr>
      <vt:lpstr>Окоренные бревна (круглый лес) </vt:lpstr>
      <vt:lpstr>Затесы топором (ласы)</vt:lpstr>
      <vt:lpstr>Сосна </vt:lpstr>
      <vt:lpstr>Сруб  дома </vt:lpstr>
      <vt:lpstr>Венцы соединяют в паз и в гребень</vt:lpstr>
      <vt:lpstr>Для утепления используют мох или паклю</vt:lpstr>
      <vt:lpstr>Выбор места для строительства</vt:lpstr>
      <vt:lpstr>Береза </vt:lpstr>
      <vt:lpstr>Слайд 14</vt:lpstr>
      <vt:lpstr>топоры</vt:lpstr>
      <vt:lpstr>Крыша  покрыта березовой корой и дерном земли</vt:lpstr>
      <vt:lpstr>Крыша из соломенных  снопов и соломы с глиной</vt:lpstr>
      <vt:lpstr>Слайд 18</vt:lpstr>
      <vt:lpstr>Крыша из теса</vt:lpstr>
      <vt:lpstr>Украшение дома – деревянная резьба</vt:lpstr>
      <vt:lpstr>Высокий порог, низкая притолока</vt:lpstr>
      <vt:lpstr>Сруб «четверик»</vt:lpstr>
      <vt:lpstr>Четверики и восьмерики в строении церкви</vt:lpstr>
      <vt:lpstr>Храм  Святителя Николая г. Шарья Костромская область</vt:lpstr>
      <vt:lpstr>Изгородь  - осёки  и прясло</vt:lpstr>
      <vt:lpstr>Ресурсы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</cp:revision>
  <dcterms:created xsi:type="dcterms:W3CDTF">2012-01-10T18:44:49Z</dcterms:created>
  <dcterms:modified xsi:type="dcterms:W3CDTF">2012-01-29T12:37:04Z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0x010100790757307FD21F448DDDFC9DE7337591</vt:lpwstr>
  </property>
</Properties>
</file>