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88" r:id="rId4"/>
    <p:sldId id="287" r:id="rId5"/>
    <p:sldId id="285" r:id="rId6"/>
    <p:sldId id="257" r:id="rId7"/>
    <p:sldId id="282" r:id="rId8"/>
    <p:sldId id="258" r:id="rId9"/>
    <p:sldId id="264" r:id="rId10"/>
    <p:sldId id="271" r:id="rId11"/>
    <p:sldId id="260" r:id="rId12"/>
    <p:sldId id="265" r:id="rId13"/>
    <p:sldId id="266" r:id="rId14"/>
    <p:sldId id="267" r:id="rId15"/>
    <p:sldId id="269" r:id="rId16"/>
    <p:sldId id="272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4B7D"/>
    <a:srgbClr val="223370"/>
    <a:srgbClr val="30479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522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A30FB-4873-4A38-8BC7-FDAC91445984}" type="datetimeFigureOut">
              <a:rPr lang="ru-RU"/>
              <a:pPr>
                <a:defRPr/>
              </a:pPr>
              <a:t>23.12.2019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8DCA2-C556-4B32-9540-B690D699D2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5EA2E-ACDB-4286-BCF1-8E9052338DA2}" type="datetimeFigureOut">
              <a:rPr lang="ru-RU"/>
              <a:pPr>
                <a:defRPr/>
              </a:pPr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37A70-205A-4F56-AF82-ECEA9F1EE0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5495F-AF07-4E58-8812-01ABEEB59951}" type="datetimeFigureOut">
              <a:rPr lang="ru-RU"/>
              <a:pPr>
                <a:defRPr/>
              </a:pPr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2E0B2-97D9-41BC-9119-76491FE550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9BFE2-3A58-4FA6-9C41-BB02B414190E}" type="datetimeFigureOut">
              <a:rPr lang="ru-RU"/>
              <a:pPr>
                <a:defRPr/>
              </a:pPr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6EE15-1A2A-40F2-9DBE-4D69D695EE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D8DE4-CCC4-43F8-AF7C-C914599DE84C}" type="datetimeFigureOut">
              <a:rPr lang="ru-RU"/>
              <a:pPr>
                <a:defRPr/>
              </a:pPr>
              <a:t>23.12.2019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2776D-DAA6-49B4-A561-8CAE6F36B4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6CB51-7F76-4D85-B617-3CD4ABFA07F0}" type="datetimeFigureOut">
              <a:rPr lang="ru-RU"/>
              <a:pPr>
                <a:defRPr/>
              </a:pPr>
              <a:t>23.12.2019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1E2A9-562C-4B2F-93CD-FBE73479F2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EA7F8-ED4F-4CD2-A015-D4D9AECE93DB}" type="datetimeFigureOut">
              <a:rPr lang="ru-RU"/>
              <a:pPr>
                <a:defRPr/>
              </a:pPr>
              <a:t>23.12.2019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655AB-DD5D-4EC4-82DA-D0C7B4C0CB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5441F-EE79-480C-AC49-C2A2776AE17C}" type="datetimeFigureOut">
              <a:rPr lang="ru-RU"/>
              <a:pPr>
                <a:defRPr/>
              </a:pPr>
              <a:t>23.12.2019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C6321-1C54-4345-AB71-DA7C046CF0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6A11C-180B-4C7C-AAF2-41A03134F543}" type="datetimeFigureOut">
              <a:rPr lang="ru-RU"/>
              <a:pPr>
                <a:defRPr/>
              </a:pPr>
              <a:t>23.12.2019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C6A9A-F364-4E46-976E-E1EA566DD9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A2A20-9BBD-4C48-B9EC-7A477EA29B04}" type="datetimeFigureOut">
              <a:rPr lang="ru-RU"/>
              <a:pPr>
                <a:defRPr/>
              </a:pPr>
              <a:t>23.12.2019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FB3E1-1D91-4A18-88EF-23A4B80600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90300-626F-4029-B44B-47459920D4C3}" type="datetimeFigureOut">
              <a:rPr lang="ru-RU"/>
              <a:pPr>
                <a:defRPr/>
              </a:pPr>
              <a:t>23.12.2019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6FE12-5E81-4177-87BB-B454A42929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3C06C2-D6DC-4153-BB92-6E87D2B12744}" type="datetimeFigureOut">
              <a:rPr lang="ru-RU"/>
              <a:pPr>
                <a:defRPr/>
              </a:pPr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FF2029C-D254-4703-BFB7-45CAD6F63E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74" r:id="rId9"/>
    <p:sldLayoutId id="2147483665" r:id="rId10"/>
    <p:sldLayoutId id="2147483664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214290"/>
            <a:ext cx="6790900" cy="170779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6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«КТО СОЗДАЁТ СКУЛЬПТУРЫ</a:t>
            </a:r>
            <a:br>
              <a:rPr lang="ru-RU" sz="6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ЖИВОТНЫХ?»</a:t>
            </a:r>
            <a:endParaRPr lang="ru-RU" sz="6600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0722" name="AutoShape 2" descr="https://img-fotki.yandex.ru/get/6112/200266923.479/0_15b913_82b305c2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bma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201" b="10059"/>
          <a:stretch>
            <a:fillRect/>
          </a:stretch>
        </p:blipFill>
        <p:spPr>
          <a:xfrm>
            <a:off x="1500167" y="3214685"/>
            <a:ext cx="6119078" cy="347594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5744" y="5715000"/>
            <a:ext cx="6512511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Фонтан «Дружба народов» на ВВЦ.</a:t>
            </a:r>
            <a:endParaRPr lang="ru-RU" sz="2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63" y="333375"/>
            <a:ext cx="84486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57290" y="214290"/>
            <a:ext cx="6400800" cy="720725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Скульптура малой формы</a:t>
            </a:r>
            <a:endParaRPr lang="ru-RU" sz="28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11796" t="10987" r="11720" b="9905"/>
          <a:stretch>
            <a:fillRect/>
          </a:stretch>
        </p:blipFill>
        <p:spPr bwMode="auto">
          <a:xfrm>
            <a:off x="285720" y="785794"/>
            <a:ext cx="4643470" cy="360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324151"/>
            <a:ext cx="3929090" cy="539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72560" cy="809758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Скульптура малой формы. </a:t>
            </a:r>
            <a:br>
              <a:rPr lang="ru-RU" sz="2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Образ человека - «</a:t>
            </a:r>
            <a:r>
              <a:rPr lang="ru-RU" sz="22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Аленушка</a:t>
            </a:r>
            <a:r>
              <a:rPr lang="ru-RU" sz="2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», «Танцующая Узбечка»</a:t>
            </a:r>
            <a:endParaRPr lang="ru-RU" sz="2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7911" t="6618" r="19303" b="4043"/>
          <a:stretch>
            <a:fillRect/>
          </a:stretch>
        </p:blipFill>
        <p:spPr bwMode="auto">
          <a:xfrm>
            <a:off x="285720" y="1285860"/>
            <a:ext cx="450324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l="43600" b="9724"/>
          <a:stretch>
            <a:fillRect/>
          </a:stretch>
        </p:blipFill>
        <p:spPr bwMode="auto">
          <a:xfrm>
            <a:off x="5000627" y="1285860"/>
            <a:ext cx="4040853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142852"/>
            <a:ext cx="7241458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Скульптура малой формы из стекла. «Лебеди»</a:t>
            </a:r>
            <a:endParaRPr lang="ru-RU" sz="2400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14421"/>
            <a:ext cx="7715304" cy="540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76672"/>
            <a:ext cx="8358246" cy="5948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Образ петуха в скульптуре малой формы</a:t>
            </a:r>
            <a:endParaRPr lang="ru-RU" sz="2400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071546"/>
            <a:ext cx="4714908" cy="563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80919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Скульптура малой формы и русская народная сказка.</a:t>
            </a:r>
            <a:endParaRPr lang="ru-RU" sz="24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28596" y="5949950"/>
            <a:ext cx="4286280" cy="693760"/>
          </a:xfrm>
        </p:spPr>
        <p:txBody>
          <a:bodyPr rtlCol="0">
            <a:normAutofit fontScale="925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Скульптура «Кот, петух и лиса»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3" y="928670"/>
            <a:ext cx="4701193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928670"/>
            <a:ext cx="3714776" cy="4954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786314" y="5949950"/>
            <a:ext cx="4214841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Скульптура «Хозяйка медной горы»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428860" y="0"/>
            <a:ext cx="4286280" cy="500066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Искусство на улицах городов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2"/>
          <a:srcRect l="20929" r="19632"/>
          <a:stretch>
            <a:fillRect/>
          </a:stretch>
        </p:blipFill>
        <p:spPr bwMode="auto">
          <a:xfrm>
            <a:off x="5214942" y="500042"/>
            <a:ext cx="3711580" cy="4161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://povetluzje.ru/thumb/2/CF55roYMVgOG9IeUJemwrg/1160r870/d/g_1948.jpg"/>
          <p:cNvPicPr>
            <a:picLocks noChangeAspect="1" noChangeArrowheads="1"/>
          </p:cNvPicPr>
          <p:nvPr/>
        </p:nvPicPr>
        <p:blipFill>
          <a:blip r:embed="rId3"/>
          <a:srcRect r="10448" b="16418"/>
          <a:stretch>
            <a:fillRect/>
          </a:stretch>
        </p:blipFill>
        <p:spPr bwMode="auto">
          <a:xfrm>
            <a:off x="357157" y="500042"/>
            <a:ext cx="4694497" cy="3286148"/>
          </a:xfrm>
          <a:prstGeom prst="rect">
            <a:avLst/>
          </a:prstGeom>
          <a:noFill/>
        </p:spPr>
      </p:pic>
      <p:pic>
        <p:nvPicPr>
          <p:cNvPr id="7172" name="Picture 4" descr="http://smi44.ru/upload/iblock/6cc/ez5.jpg"/>
          <p:cNvPicPr>
            <a:picLocks noChangeAspect="1" noChangeArrowheads="1"/>
          </p:cNvPicPr>
          <p:nvPr/>
        </p:nvPicPr>
        <p:blipFill>
          <a:blip r:embed="rId4"/>
          <a:srcRect l="11688" t="11588" r="10390"/>
          <a:stretch>
            <a:fillRect/>
          </a:stretch>
        </p:blipFill>
        <p:spPr bwMode="auto">
          <a:xfrm>
            <a:off x="1428728" y="3357562"/>
            <a:ext cx="4286280" cy="32701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 descr="https://zoomemory.ru/wp-content/uploads/2014/04/%D1%81%D0%BA%D1%83%D0%BB%D1%8C%D0%BF%D1%82%D1%83%D1%80%D0%B0-%D1%81%D0%BE%D0%B1%D0%B0%D0%BA%D0%B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0" name="AutoShape 4" descr="https://i.pinimg.com/236x/72/c6/da/72c6da8318c98e466d1480cb746e0992--dog-sculpture-sculptur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8a2f7cb731c772d5b8ee96de79b7889d.jpg"/>
          <p:cNvPicPr>
            <a:picLocks noChangeAspect="1"/>
          </p:cNvPicPr>
          <p:nvPr/>
        </p:nvPicPr>
        <p:blipFill>
          <a:blip r:embed="rId2"/>
          <a:srcRect r="11464"/>
          <a:stretch>
            <a:fillRect/>
          </a:stretch>
        </p:blipFill>
        <p:spPr>
          <a:xfrm>
            <a:off x="142844" y="142852"/>
            <a:ext cx="5097708" cy="4357718"/>
          </a:xfrm>
          <a:prstGeom prst="rect">
            <a:avLst/>
          </a:prstGeom>
        </p:spPr>
      </p:pic>
      <p:pic>
        <p:nvPicPr>
          <p:cNvPr id="8" name="Рисунок 7" descr="472878_original.jpg"/>
          <p:cNvPicPr>
            <a:picLocks noChangeAspect="1"/>
          </p:cNvPicPr>
          <p:nvPr/>
        </p:nvPicPr>
        <p:blipFill>
          <a:blip r:embed="rId3"/>
          <a:srcRect l="11344"/>
          <a:stretch>
            <a:fillRect/>
          </a:stretch>
        </p:blipFill>
        <p:spPr>
          <a:xfrm>
            <a:off x="4214810" y="3143248"/>
            <a:ext cx="4769096" cy="357187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XX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1" y="214289"/>
            <a:ext cx="5220388" cy="3786215"/>
          </a:xfrm>
          <a:prstGeom prst="rect">
            <a:avLst/>
          </a:prstGeom>
        </p:spPr>
      </p:pic>
      <p:pic>
        <p:nvPicPr>
          <p:cNvPr id="3" name="Рисунок 2" descr="122818.jpg"/>
          <p:cNvPicPr>
            <a:picLocks noChangeAspect="1"/>
          </p:cNvPicPr>
          <p:nvPr/>
        </p:nvPicPr>
        <p:blipFill>
          <a:blip r:embed="rId3"/>
          <a:srcRect l="12636" t="5784" r="9653" b="6329"/>
          <a:stretch>
            <a:fillRect/>
          </a:stretch>
        </p:blipFill>
        <p:spPr>
          <a:xfrm>
            <a:off x="3571868" y="2528881"/>
            <a:ext cx="5429288" cy="41148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2c6da8318c98e466d1480cb746e0992--dog-sculpture-sculptures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85728"/>
            <a:ext cx="3929090" cy="3929090"/>
          </a:xfrm>
          <a:prstGeom prst="rect">
            <a:avLst/>
          </a:prstGeom>
        </p:spPr>
      </p:pic>
      <p:pic>
        <p:nvPicPr>
          <p:cNvPr id="3" name="Рисунок 2" descr="10894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928895" y="1857364"/>
            <a:ext cx="6215105" cy="536735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https://i.pinimg.com/736x/b0/e7/2d/b0e72d028bada7905b34c2f2969264c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4" name="AutoShape 4" descr="https://i.pinimg.com/736x/b0/e7/2d/b0e72d028bada7905b34c2f2969264c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 descr="b0e72d028bada7905b34c2f2969264c2.jpg"/>
          <p:cNvPicPr>
            <a:picLocks noChangeAspect="1"/>
          </p:cNvPicPr>
          <p:nvPr/>
        </p:nvPicPr>
        <p:blipFill>
          <a:blip r:embed="rId2"/>
          <a:srcRect l="13652" t="11268" r="10521" b="2816"/>
          <a:stretch>
            <a:fillRect/>
          </a:stretch>
        </p:blipFill>
        <p:spPr>
          <a:xfrm>
            <a:off x="214282" y="142852"/>
            <a:ext cx="4262858" cy="5000660"/>
          </a:xfrm>
          <a:prstGeom prst="rect">
            <a:avLst/>
          </a:prstGeom>
        </p:spPr>
      </p:pic>
      <p:pic>
        <p:nvPicPr>
          <p:cNvPr id="6" name="Рисунок 5" descr="0b1137a48af0fbd44f0e5cbe6cce984d--animal-sculptures-kil.jpg"/>
          <p:cNvPicPr>
            <a:picLocks noChangeAspect="1"/>
          </p:cNvPicPr>
          <p:nvPr/>
        </p:nvPicPr>
        <p:blipFill>
          <a:blip r:embed="rId3"/>
          <a:srcRect l="8955" t="2985" r="7462" b="4477"/>
          <a:stretch>
            <a:fillRect/>
          </a:stretch>
        </p:blipFill>
        <p:spPr>
          <a:xfrm>
            <a:off x="4572000" y="1890532"/>
            <a:ext cx="4357718" cy="482461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14348" y="785794"/>
            <a:ext cx="3346450" cy="639762"/>
          </a:xfrm>
        </p:spPr>
        <p:txBody>
          <a:bodyPr rtlCol="0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Круглая: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857224" y="1428736"/>
            <a:ext cx="3357586" cy="785818"/>
          </a:xfrm>
        </p:spPr>
        <p:txBody>
          <a:bodyPr rtlCol="0"/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Можно рассмотреть со всех сторон, обойти вокруг.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929190" y="857232"/>
            <a:ext cx="3346704" cy="639762"/>
          </a:xfrm>
        </p:spPr>
        <p:txBody>
          <a:bodyPr rtlCol="0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Рельеф: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5143504" y="1500174"/>
            <a:ext cx="3346450" cy="511169"/>
          </a:xfrm>
        </p:spPr>
        <p:txBody>
          <a:bodyPr rtlCol="0"/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Изображение плоскости. 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512511" cy="81146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Скульптура:</a:t>
            </a:r>
            <a:endParaRPr lang="ru-RU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2"/>
          <a:srcRect l="14670" t="7890" r="15648" b="3324"/>
          <a:stretch>
            <a:fillRect/>
          </a:stretch>
        </p:blipFill>
        <p:spPr bwMode="auto">
          <a:xfrm>
            <a:off x="642910" y="2071678"/>
            <a:ext cx="3286148" cy="466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Skulptury-i-barelef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2071678"/>
            <a:ext cx="4714876" cy="457203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142852"/>
            <a:ext cx="4384508" cy="627552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Барельефы </a:t>
            </a:r>
            <a:endParaRPr lang="ru-RU" sz="24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14356"/>
            <a:ext cx="7929618" cy="594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42852"/>
            <a:ext cx="6512511" cy="78581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Виды скульптуры:</a:t>
            </a:r>
            <a:endParaRPr lang="ru-RU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43108" y="857232"/>
            <a:ext cx="4643470" cy="658803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Монументальная скульптура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3556" name="AutoShape 4" descr="https://avatars.mds.yandex.net/get-pdb/918543/41446f17-1676-4d72-81f4-65f30e3d11ff/s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8" name="AutoShape 6" descr="https://c.pxhere.com/photos/23/28/statue_black_bronze_monument_equestrian_horse_emporer_tsar-1009226.jpg!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60" name="Picture 8" descr="http://photocdn.photogoroda.com/source2/cn3159/r4026/c4050/12399684.jpg?v=20171213112136"/>
          <p:cNvPicPr>
            <a:picLocks noChangeAspect="1" noChangeArrowheads="1"/>
          </p:cNvPicPr>
          <p:nvPr/>
        </p:nvPicPr>
        <p:blipFill>
          <a:blip r:embed="rId2"/>
          <a:srcRect l="26034" r="21897"/>
          <a:stretch>
            <a:fillRect/>
          </a:stretch>
        </p:blipFill>
        <p:spPr bwMode="auto">
          <a:xfrm>
            <a:off x="500034" y="1285860"/>
            <a:ext cx="3521292" cy="5072098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 l="10582" r="8730"/>
          <a:stretch>
            <a:fillRect/>
          </a:stretch>
        </p:blipFill>
        <p:spPr bwMode="auto">
          <a:xfrm>
            <a:off x="4214810" y="1500174"/>
            <a:ext cx="4612277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326656" y="5786454"/>
            <a:ext cx="481734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Скульптура «Аллея героев космоса</a:t>
            </a:r>
            <a:r>
              <a:rPr lang="ru-RU" sz="28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»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85720" y="404813"/>
            <a:ext cx="8501121" cy="452419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Монументально-декоративная парковая скульптура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857231"/>
            <a:ext cx="7715304" cy="5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E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90757307FD21F448DDDFC9DE7337591" ma:contentTypeVersion="49" ma:contentTypeDescription="Создание документа." ma:contentTypeScope="" ma:versionID="16e8a9f57a106aa31f5936a2d4ef1bd4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644226da6f114a0b9638dd6372d57a1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25713D9-F9A9-4A96-B5FB-4BE55FD0A7CC}"/>
</file>

<file path=customXml/itemProps2.xml><?xml version="1.0" encoding="utf-8"?>
<ds:datastoreItem xmlns:ds="http://schemas.openxmlformats.org/officeDocument/2006/customXml" ds:itemID="{1615467F-8CFA-45CD-BCF8-70D0856E24F7}"/>
</file>

<file path=customXml/itemProps3.xml><?xml version="1.0" encoding="utf-8"?>
<ds:datastoreItem xmlns:ds="http://schemas.openxmlformats.org/officeDocument/2006/customXml" ds:itemID="{5CD097AB-D79C-401C-A879-F4AB0C812143}"/>
</file>

<file path=customXml/itemProps4.xml><?xml version="1.0" encoding="utf-8"?>
<ds:datastoreItem xmlns:ds="http://schemas.openxmlformats.org/officeDocument/2006/customXml" ds:itemID="{4FFD26E1-EA2B-4205-8119-3BF01464D952}"/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246</TotalTime>
  <Words>93</Words>
  <Application>Microsoft Office PowerPoint</Application>
  <PresentationFormat>Экран (4:3)</PresentationFormat>
  <Paragraphs>20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«КТО СОЗДАЁТ СКУЛЬПТУРЫ ЖИВОТНЫХ?»</vt:lpstr>
      <vt:lpstr>Слайд 2</vt:lpstr>
      <vt:lpstr>Слайд 3</vt:lpstr>
      <vt:lpstr>Слайд 4</vt:lpstr>
      <vt:lpstr>Слайд 5</vt:lpstr>
      <vt:lpstr>Скульптура:</vt:lpstr>
      <vt:lpstr>Барельефы </vt:lpstr>
      <vt:lpstr>Виды скульптуры:</vt:lpstr>
      <vt:lpstr>Слайд 9</vt:lpstr>
      <vt:lpstr>Фонтан «Дружба народов» на ВВЦ.</vt:lpstr>
      <vt:lpstr>Слайд 11</vt:lpstr>
      <vt:lpstr>Скульптура малой формы.  Образ человека - «Аленушка», «Танцующая Узбечка»</vt:lpstr>
      <vt:lpstr>Скульптура малой формы из стекла. «Лебеди»</vt:lpstr>
      <vt:lpstr>Образ петуха в скульптуре малой формы</vt:lpstr>
      <vt:lpstr>Скульптура малой формы и русская народная сказка.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Ознакомление дошкольников со скульптурой</dc:title>
  <cp:lastModifiedBy>Валентина</cp:lastModifiedBy>
  <cp:revision>29</cp:revision>
  <dcterms:modified xsi:type="dcterms:W3CDTF">2019-12-23T06:06:00Z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0x010100790757307FD21F448DDDFC9DE7337591</vt:lpwstr>
  </property>
</Properties>
</file>