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58" r:id="rId4"/>
    <p:sldId id="262" r:id="rId5"/>
    <p:sldId id="265" r:id="rId6"/>
    <p:sldId id="282" r:id="rId7"/>
    <p:sldId id="268" r:id="rId8"/>
    <p:sldId id="267" r:id="rId9"/>
    <p:sldId id="269" r:id="rId10"/>
    <p:sldId id="266" r:id="rId11"/>
    <p:sldId id="274" r:id="rId12"/>
    <p:sldId id="275" r:id="rId13"/>
    <p:sldId id="272" r:id="rId14"/>
    <p:sldId id="276" r:id="rId15"/>
    <p:sldId id="28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D4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8" d="100"/>
          <a:sy n="88" d="100"/>
        </p:scale>
        <p:origin x="-570" y="-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B573E-3CB8-4EAD-B42A-A4BB3B2C56C5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7A67-42E3-48D6-A4D5-4EAD884A29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B573E-3CB8-4EAD-B42A-A4BB3B2C56C5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7A67-42E3-48D6-A4D5-4EAD884A29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B573E-3CB8-4EAD-B42A-A4BB3B2C56C5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7A67-42E3-48D6-A4D5-4EAD884A29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B573E-3CB8-4EAD-B42A-A4BB3B2C56C5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7A67-42E3-48D6-A4D5-4EAD884A29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B573E-3CB8-4EAD-B42A-A4BB3B2C56C5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7A67-42E3-48D6-A4D5-4EAD884A29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B573E-3CB8-4EAD-B42A-A4BB3B2C56C5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7A67-42E3-48D6-A4D5-4EAD884A29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B573E-3CB8-4EAD-B42A-A4BB3B2C56C5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7A67-42E3-48D6-A4D5-4EAD884A29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B573E-3CB8-4EAD-B42A-A4BB3B2C56C5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7A67-42E3-48D6-A4D5-4EAD884A29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B573E-3CB8-4EAD-B42A-A4BB3B2C56C5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7A67-42E3-48D6-A4D5-4EAD884A29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B573E-3CB8-4EAD-B42A-A4BB3B2C56C5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7A67-42E3-48D6-A4D5-4EAD884A29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B573E-3CB8-4EAD-B42A-A4BB3B2C56C5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7A67-42E3-48D6-A4D5-4EAD884A29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44C">
            <a:alpha val="3803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B573E-3CB8-4EAD-B42A-A4BB3B2C56C5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77A67-42E3-48D6-A4D5-4EAD884A293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1" y="726"/>
            <a:ext cx="9144966" cy="6857274"/>
          </a:xfrm>
          <a:prstGeom prst="rect">
            <a:avLst/>
          </a:prstGeom>
        </p:spPr>
      </p:pic>
      <p:pic>
        <p:nvPicPr>
          <p:cNvPr id="7" name="Picture 5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62626"/>
            <a:ext cx="9108504" cy="6831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 txBox="1">
            <a:spLocks noChangeArrowheads="1"/>
          </p:cNvSpPr>
          <p:nvPr/>
        </p:nvSpPr>
        <p:spPr>
          <a:xfrm>
            <a:off x="2267744" y="1916832"/>
            <a:ext cx="4657720" cy="3384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200" dirty="0" smtClean="0"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МБДОУ Детский сад №18 «Родничок» городского округа город Шарья Костромской области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5400" dirty="0" smtClean="0"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Русская</a:t>
            </a: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B5229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5400" dirty="0" smtClean="0"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матрешка</a:t>
            </a:r>
          </a:p>
          <a:p>
            <a:pPr lvl="0" algn="ctr">
              <a:spcBef>
                <a:spcPct val="0"/>
              </a:spcBef>
              <a:defRPr/>
            </a:pPr>
            <a:endParaRPr lang="ru-RU" sz="2400" dirty="0" smtClean="0">
              <a:solidFill>
                <a:srgbClr val="7B52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EucrosiaUPC" pitchFamily="18" charset="-34"/>
            </a:endParaRPr>
          </a:p>
          <a:p>
            <a:pPr lvl="0" algn="ctr">
              <a:spcBef>
                <a:spcPct val="0"/>
              </a:spcBef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Автор: Косарева В.Н.</a:t>
            </a:r>
            <a:r>
              <a:rPr kumimoji="0" lang="ru-RU" sz="1700" b="0" i="0" u="none" strike="noStrike" kern="1200" cap="none" spc="0" normalizeH="0" noProof="0" dirty="0" smtClean="0">
                <a:ln>
                  <a:noFill/>
                </a:ln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педагог доп. образования</a:t>
            </a:r>
            <a:endParaRPr kumimoji="0" lang="en-US" sz="1700" b="0" i="0" u="none" strike="noStrike" kern="1200" cap="none" spc="0" normalizeH="0" noProof="0" dirty="0" smtClean="0">
              <a:ln>
                <a:noFill/>
              </a:ln>
              <a:solidFill>
                <a:srgbClr val="7B52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(для детей старшего дошкольного возраста)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7B52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564904"/>
            <a:ext cx="2267744" cy="367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загорс.jpg"/>
          <p:cNvPicPr>
            <a:picLocks noChangeAspect="1"/>
          </p:cNvPicPr>
          <p:nvPr/>
        </p:nvPicPr>
        <p:blipFill rotWithShape="1">
          <a:blip r:embed="rId2"/>
          <a:srcRect l="6088" t="8433" r="3196" b="3012"/>
          <a:stretch/>
        </p:blipFill>
        <p:spPr>
          <a:xfrm>
            <a:off x="14838" y="27454"/>
            <a:ext cx="9152496" cy="6830546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840760" cy="90872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3600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Загорская</a:t>
            </a:r>
            <a: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матрёшка</a:t>
            </a:r>
            <a:b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(Сергиево-Посадская)</a:t>
            </a:r>
            <a:endParaRPr lang="ru-RU" sz="36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8 (2)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3528" y="0"/>
            <a:ext cx="8244408" cy="686057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9 (2)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35294"/>
          <a:stretch>
            <a:fillRect/>
          </a:stretch>
        </p:blipFill>
        <p:spPr>
          <a:xfrm>
            <a:off x="0" y="-1"/>
            <a:ext cx="9144000" cy="6834909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матр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90282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4.jpg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488" r="2179"/>
          <a:stretch/>
        </p:blipFill>
        <p:spPr>
          <a:xfrm>
            <a:off x="0" y="0"/>
            <a:ext cx="9148462" cy="6858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04" y="0"/>
            <a:ext cx="9160903" cy="6834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0061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i.pinimg.com/originals/5d/bc/dc/5dbcdcae0e7ac41f5ed754a48844822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28775" r="10274" b="10956"/>
          <a:stretch/>
        </p:blipFill>
        <p:spPr bwMode="auto">
          <a:xfrm>
            <a:off x="33805" y="26928"/>
            <a:ext cx="9146788" cy="683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16417" cy="6850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23986" y="35074"/>
            <a:ext cx="9012510" cy="6778302"/>
            <a:chOff x="1907704" y="116632"/>
            <a:chExt cx="5691212" cy="4751040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116632"/>
              <a:ext cx="1927225" cy="2139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116632"/>
              <a:ext cx="1852613" cy="2139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116632"/>
              <a:ext cx="1858963" cy="2139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8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2276872"/>
              <a:ext cx="2743200" cy="2590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2276872"/>
              <a:ext cx="2882900" cy="2590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960440" cy="3427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6632"/>
            <a:ext cx="4210819" cy="347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1"/>
          <a:stretch/>
        </p:blipFill>
        <p:spPr bwMode="auto">
          <a:xfrm>
            <a:off x="2051719" y="3645024"/>
            <a:ext cx="4066833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" r="7445"/>
          <a:stretch/>
        </p:blipFill>
        <p:spPr bwMode="auto">
          <a:xfrm>
            <a:off x="179512" y="476672"/>
            <a:ext cx="8767440" cy="5570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256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259632" y="-243408"/>
            <a:ext cx="6984776" cy="1052736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Полхов-Майданская матрёшка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полхов-майданская.jpg"/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130" y="476672"/>
            <a:ext cx="9500840" cy="648072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2" b="10992"/>
          <a:stretch/>
        </p:blipFill>
        <p:spPr bwMode="auto">
          <a:xfrm>
            <a:off x="0" y="0"/>
            <a:ext cx="9144000" cy="692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6156176" cy="98072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Семёновская матрёшка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8" b="6869"/>
          <a:stretch/>
        </p:blipFill>
        <p:spPr bwMode="auto">
          <a:xfrm>
            <a:off x="-1" y="0"/>
            <a:ext cx="9143999" cy="694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0446"/>
            <a:ext cx="8229600" cy="642942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Вятская матрёшка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90757307FD21F448DDDFC9DE7337591" ma:contentTypeVersion="49" ma:contentTypeDescription="Создание документа." ma:contentTypeScope="" ma:versionID="16e8a9f57a106aa31f5936a2d4ef1bd4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644226da6f114a0b9638dd6372d57a13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0FB116-4D64-4526-8EEC-95CCE8CC33F0}"/>
</file>

<file path=customXml/itemProps2.xml><?xml version="1.0" encoding="utf-8"?>
<ds:datastoreItem xmlns:ds="http://schemas.openxmlformats.org/officeDocument/2006/customXml" ds:itemID="{AE3390DA-D04F-4CCB-B2DB-25A4A76910E3}"/>
</file>

<file path=customXml/itemProps3.xml><?xml version="1.0" encoding="utf-8"?>
<ds:datastoreItem xmlns:ds="http://schemas.openxmlformats.org/officeDocument/2006/customXml" ds:itemID="{7BFABB03-6000-4947-9013-16992D1FEED9}"/>
</file>

<file path=customXml/itemProps4.xml><?xml version="1.0" encoding="utf-8"?>
<ds:datastoreItem xmlns:ds="http://schemas.openxmlformats.org/officeDocument/2006/customXml" ds:itemID="{E918499D-5A75-4AFD-9B92-4770A9D6CF9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2136</TotalTime>
  <Words>25</Words>
  <Application>Microsoft Office PowerPoint</Application>
  <PresentationFormat>Экран (4:3)</PresentationFormat>
  <Paragraphs>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Полхов-Майданская матрёшка</vt:lpstr>
      <vt:lpstr>Семёновская матрёшка</vt:lpstr>
      <vt:lpstr>Вятская матрёшка</vt:lpstr>
      <vt:lpstr>            Загорская матрёшка              (Сергиево-Посадская)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БСЮ</dc:creator>
  <cp:lastModifiedBy>Пользователь Windows</cp:lastModifiedBy>
  <cp:revision>42</cp:revision>
  <dcterms:created xsi:type="dcterms:W3CDTF">2016-10-16T09:59:51Z</dcterms:created>
  <dcterms:modified xsi:type="dcterms:W3CDTF">2022-04-04T14:47:28Z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0x010100790757307FD21F448DDDFC9DE7337591</vt:lpwstr>
  </property>
</Properties>
</file>