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8" r:id="rId4"/>
    <p:sldId id="257" r:id="rId5"/>
    <p:sldId id="256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000100" y="1714488"/>
            <a:ext cx="721523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- </a:t>
            </a:r>
            <a:r>
              <a:rPr lang="ru-RU" sz="66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лапоточки</a:t>
            </a:r>
            <a:endParaRPr lang="ru-RU" sz="66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3514740" cy="488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7765" y="1500174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85918" y="285728"/>
            <a:ext cx="6000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Валенки – зимняя обувь наших предков, которые носят до сих пор</a:t>
            </a:r>
            <a:endParaRPr lang="ru-RU" sz="30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одежда\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977210" cy="598290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00364" y="500042"/>
            <a:ext cx="321113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Обувь наших предков</a:t>
            </a:r>
            <a:endParaRPr lang="ru-RU" sz="30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lap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142984"/>
            <a:ext cx="5484190" cy="5204769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09800" y="228600"/>
            <a:ext cx="56784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– традиционная обувь на Руси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714348" y="4500570"/>
            <a:ext cx="7772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Древние вятичи делали лапти косого плетения, новгородские –  тоже. А вот поляне, древляне, дреговичи, радимичи носили  лапти в прямую клетку. Лапти имели малый срок службы.  Зимой они пронашивались за 10 дней, после оттепели – за 4  дня, а летом во время страды – за 3. Собираясь в путь, брали  несколько пар запасных лаптей. </a:t>
            </a:r>
            <a: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  <a:t>«</a:t>
            </a:r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В дорогу идти – </a:t>
            </a:r>
            <a:r>
              <a:rPr lang="ru-RU" sz="1800" dirty="0" err="1">
                <a:solidFill>
                  <a:srgbClr val="C00000"/>
                </a:solidFill>
                <a:latin typeface="Monotype Corsiva" pitchFamily="66" charset="0"/>
              </a:rPr>
              <a:t>пятеры</a:t>
            </a:r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  лапти сплести».  </a:t>
            </a:r>
            <a:endParaRPr lang="ru-RU" sz="1800" dirty="0"/>
          </a:p>
        </p:txBody>
      </p:sp>
      <p:pic>
        <p:nvPicPr>
          <p:cNvPr id="5" name="Picture 5" descr="lapti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71480"/>
            <a:ext cx="6072230" cy="379095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09800" y="228600"/>
            <a:ext cx="56784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– традиционная обувь на Руси</a:t>
            </a:r>
          </a:p>
        </p:txBody>
      </p:sp>
      <p:pic>
        <p:nvPicPr>
          <p:cNvPr id="2050" name="Picture 2" descr="G:\одежда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53731"/>
            <a:ext cx="2500330" cy="590629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1" name="Picture 3" descr="G:\одежда\1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5960" y="1285860"/>
            <a:ext cx="6074140" cy="435771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90757307FD21F448DDDFC9DE7337591" ma:contentTypeVersion="49" ma:contentTypeDescription="Создание документа." ma:contentTypeScope="" ma:versionID="16e8a9f57a106aa31f5936a2d4ef1bd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1481E7-FCD7-4B29-B73B-F7F0CDA5E985}"/>
</file>

<file path=customXml/itemProps2.xml><?xml version="1.0" encoding="utf-8"?>
<ds:datastoreItem xmlns:ds="http://schemas.openxmlformats.org/officeDocument/2006/customXml" ds:itemID="{D99AC8B4-C79F-4B69-A3DE-86C7C8E1C35D}"/>
</file>

<file path=customXml/itemProps3.xml><?xml version="1.0" encoding="utf-8"?>
<ds:datastoreItem xmlns:ds="http://schemas.openxmlformats.org/officeDocument/2006/customXml" ds:itemID="{E952E62F-137D-461B-B778-3A52EC568685}"/>
</file>

<file path=customXml/itemProps4.xml><?xml version="1.0" encoding="utf-8"?>
<ds:datastoreItem xmlns:ds="http://schemas.openxmlformats.org/officeDocument/2006/customXml" ds:itemID="{399C3A5F-5BB5-4524-AE08-5048B7728AF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95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Древние вятичи делали лапти косого плетения, новгородские –  тоже. А вот поляне, древляне, дреговичи, радимичи носили  лапти в прямую клетку. Лапти имели малый срок службы.  Зимой они пронашивались за 10 дней, после оттепели – за 4  дня, а летом во время страды – за 3. Собираясь в путь, брали  несколько пар запасных лаптей.  «В дорогу идти – пятеры  лапти сплести».  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2011-02-17T21:06:38Z</dcterms:created>
  <dcterms:modified xsi:type="dcterms:W3CDTF">2012-03-13T19:12:15Z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0x010100790757307FD21F448DDDFC9DE7337591</vt:lpwstr>
  </property>
</Properties>
</file>