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59" r:id="rId6"/>
    <p:sldId id="256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44E22-C1EF-43B7-9DEE-C96B36A9DBE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4502-E939-4808-8AC2-73E7696DF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Pictures\Блок 1_ Детский мир\1_2_ В некот царстве - игрушеч гос-ве жили-были\01-2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857232"/>
            <a:ext cx="4357718" cy="572362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ictures\Блок 1_ Детский мир\1_2_ В некот царстве - игрушеч гос-ве жили-были\01-2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1"/>
            <a:ext cx="4786346" cy="6807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ictures\Блок 1_ Детский мир\1_2_ В некот царстве - игрушеч гос-ве жили-были\01-2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5214974" cy="6837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Pictures\Блок 1_ Детский мир\1_2_ В некот царстве - игрушеч гос-ве жили-были\01-2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53595"/>
            <a:ext cx="7500990" cy="6804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Каргопольская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глиняная игрушка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571" t="4285" r="9285"/>
          <a:stretch>
            <a:fillRect/>
          </a:stretch>
        </p:blipFill>
        <p:spPr bwMode="auto">
          <a:xfrm>
            <a:off x="1714480" y="744123"/>
            <a:ext cx="6186338" cy="575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3"/>
            <a:ext cx="8643966" cy="685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357950" y="0"/>
            <a:ext cx="2564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Бабкина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77837"/>
            <a:ext cx="4786314" cy="35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46143"/>
            <a:ext cx="5143504" cy="341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5143504" cy="384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ED8068-2C82-4291-8B3D-7775EA8F5390}"/>
</file>

<file path=customXml/itemProps2.xml><?xml version="1.0" encoding="utf-8"?>
<ds:datastoreItem xmlns:ds="http://schemas.openxmlformats.org/officeDocument/2006/customXml" ds:itemID="{B51CB6F9-1259-4837-80BA-F5C7B69FFF49}"/>
</file>

<file path=customXml/itemProps3.xml><?xml version="1.0" encoding="utf-8"?>
<ds:datastoreItem xmlns:ds="http://schemas.openxmlformats.org/officeDocument/2006/customXml" ds:itemID="{A733940C-B493-4193-A4FC-FB9441A3B35B}"/>
</file>

<file path=customXml/itemProps4.xml><?xml version="1.0" encoding="utf-8"?>
<ds:datastoreItem xmlns:ds="http://schemas.openxmlformats.org/officeDocument/2006/customXml" ds:itemID="{00A5D259-E257-4662-B3E8-B22FB4291CCE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Дымковская игрушка</vt:lpstr>
      <vt:lpstr>Слайд 2</vt:lpstr>
      <vt:lpstr>Слайд 3</vt:lpstr>
      <vt:lpstr>Слайд 4</vt:lpstr>
      <vt:lpstr>Каргопольская глиняная игрушка</vt:lpstr>
      <vt:lpstr>Слайд 6</vt:lpstr>
      <vt:lpstr>Слайд 7</vt:lpstr>
      <vt:lpstr>Слайд 8</vt:lpstr>
    </vt:vector>
  </TitlesOfParts>
  <Company>Progimnasia№18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KOMP10</dc:creator>
  <cp:lastModifiedBy>Валентина</cp:lastModifiedBy>
  <cp:revision>4</cp:revision>
  <dcterms:created xsi:type="dcterms:W3CDTF">2012-12-04T11:56:57Z</dcterms:created>
  <dcterms:modified xsi:type="dcterms:W3CDTF">2019-09-24T09:36:19Z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</Properties>
</file>