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69" r:id="rId23"/>
    <p:sldId id="279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2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1609BA-2CFB-474C-A6A8-8A7652F8542A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я\Desktop\презентация\ВОВ\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99" y="0"/>
            <a:ext cx="90845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75856" y="6093296"/>
            <a:ext cx="5760640" cy="6480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ДЕНЬ ПАМЯТИ И СКОРБИ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\Desktop\презентация\ВОВ\518db8aaca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664"/>
            <a:ext cx="9143873" cy="58326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75"/>
            <a:ext cx="9142549" cy="6860675"/>
          </a:xfrm>
          <a:prstGeom prst="rect">
            <a:avLst/>
          </a:prstGeom>
          <a:noFill/>
        </p:spPr>
      </p:pic>
      <p:pic>
        <p:nvPicPr>
          <p:cNvPr id="10242" name="Picture 2" descr="C:\Users\я\Desktop\презентация\ВОВ\80273892_3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764704"/>
            <a:ext cx="3816424" cy="5259337"/>
          </a:xfrm>
          <a:prstGeom prst="rect">
            <a:avLst/>
          </a:prstGeom>
          <a:noFill/>
        </p:spPr>
      </p:pic>
      <p:pic>
        <p:nvPicPr>
          <p:cNvPr id="3075" name="Picture 3" descr="C:\Users\я\Desktop\презентация\ВОВ\ee114ee47f4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764704"/>
            <a:ext cx="3816424" cy="526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я\Desktop\презентация\ВОВ\92efbd856029ef96d360dd395c8313535731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86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презентация\ВОВ\818825477e71-1024x68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503"/>
            <a:ext cx="7956376" cy="683149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-130G0093320-5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3568" y="-5882"/>
            <a:ext cx="7596336" cy="7019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 (3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528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default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/>
          <a:srcRect t="5837" b="5778"/>
          <a:stretch/>
        </p:blipFill>
        <p:spPr>
          <a:xfrm>
            <a:off x="0" y="2772"/>
            <a:ext cx="9144000" cy="6909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xppc15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4572001" cy="3219276"/>
          </a:xfrm>
        </p:spPr>
      </p:pic>
      <p:pic>
        <p:nvPicPr>
          <p:cNvPr id="10" name="Содержимое 9" descr="3720212030.bzgir8j5j5wg0gwwkgkw80o4k.ejcuplo1l0oo0sk8c40s8osc4.th.jpe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419712" y="0"/>
            <a:ext cx="4707656" cy="3212976"/>
          </a:xfrm>
        </p:spPr>
      </p:pic>
      <p:pic>
        <p:nvPicPr>
          <p:cNvPr id="4098" name="Picture 2" descr="C:\Users\я\Desktop\презентация\ВОВ\a6f297efb3300e3caf08d6aeef6c75f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3212976"/>
            <a:ext cx="5377737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_baaba_b5b11a1c_X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485846" cy="3140968"/>
          </a:xfrm>
        </p:spPr>
      </p:pic>
      <p:pic>
        <p:nvPicPr>
          <p:cNvPr id="10" name="Содержимое 9" descr="12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/>
          <a:srcRect t="3203"/>
          <a:stretch/>
        </p:blipFill>
        <p:spPr>
          <a:xfrm>
            <a:off x="1907703" y="3140968"/>
            <a:ext cx="5238417" cy="3717031"/>
          </a:xfrm>
        </p:spPr>
      </p:pic>
      <p:pic>
        <p:nvPicPr>
          <p:cNvPr id="5122" name="Picture 2" descr="C:\Users\я\Desktop\презентация\ВОВ\0025-025-Deti-vojn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49681" y="0"/>
            <a:ext cx="4694319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ffafe41dca6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761880" cy="2924944"/>
          </a:xfrm>
        </p:spPr>
      </p:pic>
      <p:pic>
        <p:nvPicPr>
          <p:cNvPr id="6" name="Содержимое 5" descr="740_31067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3606" y="0"/>
            <a:ext cx="4493025" cy="2924944"/>
          </a:xfrm>
        </p:spPr>
      </p:pic>
      <p:pic>
        <p:nvPicPr>
          <p:cNvPr id="6146" name="Picture 2" descr="C:\Users\я\Desktop\презентация\ВОВ\1835138.jpg"/>
          <p:cNvPicPr>
            <a:picLocks noChangeAspect="1" noChangeArrowheads="1"/>
          </p:cNvPicPr>
          <p:nvPr/>
        </p:nvPicPr>
        <p:blipFill rotWithShape="1">
          <a:blip r:embed="rId4" cstate="email"/>
          <a:srcRect t="6446" b="6364"/>
          <a:stretch/>
        </p:blipFill>
        <p:spPr bwMode="auto">
          <a:xfrm>
            <a:off x="1691237" y="2924944"/>
            <a:ext cx="6014577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презентация\ВОВ\0006-006-Den-Pobedy-klassnyj-ch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514" y="0"/>
            <a:ext cx="9121485" cy="684111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2efbd856029ef96d360dd395c831353573150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/>
          <a:srcRect b="12682"/>
          <a:stretch/>
        </p:blipFill>
        <p:spPr>
          <a:xfrm>
            <a:off x="0" y="476672"/>
            <a:ext cx="9164374" cy="53588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768" y="0"/>
            <a:ext cx="9127232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202ff44d6b8f8c3559839bfe00b5fd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0104"/>
            <a:ext cx="8496944" cy="6376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\Desktop\презентация\ВОВ\dec418ec50436e83c49257ed628cd3051fc08711923798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8762663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esktop\презентация\ВОВ\Panther-rubb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2"/>
            <a:ext cx="9157542" cy="674116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презентация\ВОВ\1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6353" y="0"/>
            <a:ext cx="4447025" cy="3212976"/>
          </a:xfrm>
          <a:prstGeom prst="rect">
            <a:avLst/>
          </a:prstGeom>
          <a:noFill/>
        </p:spPr>
      </p:pic>
      <p:pic>
        <p:nvPicPr>
          <p:cNvPr id="3075" name="Picture 3" descr="C:\Users\я\Desktop\презентация\ВОВ\keek2qLiK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3209046"/>
            <a:ext cx="5400600" cy="3626777"/>
          </a:xfrm>
          <a:prstGeom prst="rect">
            <a:avLst/>
          </a:prstGeom>
          <a:noFill/>
        </p:spPr>
      </p:pic>
      <p:pic>
        <p:nvPicPr>
          <p:cNvPr id="11267" name="Picture 3" descr="C:\Users\я\Desktop\презентация\ВОВ\0_5f8e6_bed748f4_or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16" y="0"/>
            <a:ext cx="4697594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Desktop\презентация\ВОВ\03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16632"/>
            <a:ext cx="9122669" cy="662473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\Desktop\презентация\ВОВ\3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12"/>
            <a:ext cx="9144888" cy="67261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\Desktop\презентация\ВОВ\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66" y="476672"/>
            <a:ext cx="9066081" cy="54949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Desktop\презентация\ВОВ\0_d1be8_65bb9851_X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956" y="0"/>
            <a:ext cx="9014491" cy="66693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презентация\ВОВ\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9466"/>
            <a:ext cx="4824536" cy="68173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93CD2C-871B-4E5D-93CF-EE2D769B4285}"/>
</file>

<file path=customXml/itemProps2.xml><?xml version="1.0" encoding="utf-8"?>
<ds:datastoreItem xmlns:ds="http://schemas.openxmlformats.org/officeDocument/2006/customXml" ds:itemID="{CE51E022-EF9F-44C5-8DD7-F43FAD6495E5}"/>
</file>

<file path=customXml/itemProps3.xml><?xml version="1.0" encoding="utf-8"?>
<ds:datastoreItem xmlns:ds="http://schemas.openxmlformats.org/officeDocument/2006/customXml" ds:itemID="{D31D9359-DF78-4CB3-83F3-4A2C4861A1F9}"/>
</file>

<file path=customXml/itemProps4.xml><?xml version="1.0" encoding="utf-8"?>
<ds:datastoreItem xmlns:ds="http://schemas.openxmlformats.org/officeDocument/2006/customXml" ds:itemID="{4C02141F-04B9-4EDC-8037-0E9DB89DC99F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326</TotalTime>
  <Words>4</Words>
  <Application>Microsoft Office PowerPoint</Application>
  <PresentationFormat>Экран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рассвете 22 июня 1941 года, на мирные, ещё спящие города и села нашей Родины, с аэродромов поднялись в воздух немецкие самолеты с бомбами.</dc:title>
  <dc:creator>я</dc:creator>
  <cp:lastModifiedBy>Пользователь Windows</cp:lastModifiedBy>
  <cp:revision>12</cp:revision>
  <dcterms:created xsi:type="dcterms:W3CDTF">2015-05-01T06:12:04Z</dcterms:created>
  <dcterms:modified xsi:type="dcterms:W3CDTF">2022-06-16T14:47:54Z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</Properties>
</file>