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76" r:id="rId4"/>
    <p:sldId id="272" r:id="rId5"/>
    <p:sldId id="277" r:id="rId6"/>
    <p:sldId id="278" r:id="rId7"/>
    <p:sldId id="279" r:id="rId8"/>
    <p:sldId id="280" r:id="rId9"/>
    <p:sldId id="282" r:id="rId10"/>
    <p:sldId id="284" r:id="rId11"/>
    <p:sldId id="283" r:id="rId12"/>
    <p:sldId id="286" r:id="rId13"/>
    <p:sldId id="285" r:id="rId14"/>
    <p:sldId id="274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60" d="100"/>
          <a:sy n="60" d="100"/>
        </p:scale>
        <p:origin x="-1362" y="-9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2981-CECA-40C3-A4F8-D33712DD5F9A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5E0D-7744-4D9F-AAC1-5D8564461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2981-CECA-40C3-A4F8-D33712DD5F9A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5E0D-7744-4D9F-AAC1-5D8564461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2981-CECA-40C3-A4F8-D33712DD5F9A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5E0D-7744-4D9F-AAC1-5D8564461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2981-CECA-40C3-A4F8-D33712DD5F9A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5E0D-7744-4D9F-AAC1-5D8564461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2981-CECA-40C3-A4F8-D33712DD5F9A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5E0D-7744-4D9F-AAC1-5D8564461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2981-CECA-40C3-A4F8-D33712DD5F9A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5E0D-7744-4D9F-AAC1-5D8564461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2981-CECA-40C3-A4F8-D33712DD5F9A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5E0D-7744-4D9F-AAC1-5D8564461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2981-CECA-40C3-A4F8-D33712DD5F9A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5E0D-7744-4D9F-AAC1-5D8564461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2981-CECA-40C3-A4F8-D33712DD5F9A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5E0D-7744-4D9F-AAC1-5D8564461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2981-CECA-40C3-A4F8-D33712DD5F9A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5E0D-7744-4D9F-AAC1-5D8564461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2981-CECA-40C3-A4F8-D33712DD5F9A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5E0D-7744-4D9F-AAC1-5D8564461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92981-CECA-40C3-A4F8-D33712DD5F9A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05E0D-7744-4D9F-AAC1-5D8564461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253.photobucket.com/albums/hh65/alex_skyline/layer1.gif"/>
          <p:cNvPicPr>
            <a:picLocks noChangeAspect="1" noChangeArrowheads="1"/>
          </p:cNvPicPr>
          <p:nvPr/>
        </p:nvPicPr>
        <p:blipFill>
          <a:blip r:embed="rId2"/>
          <a:srcRect l="2343" t="2040" r="1562" b="30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857232"/>
            <a:ext cx="8501122" cy="313932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Формирование </a:t>
            </a:r>
          </a:p>
          <a:p>
            <a:pPr algn="ctr"/>
            <a:r>
              <a:rPr lang="ru-RU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</a:t>
            </a:r>
            <a:r>
              <a:rPr lang="ru-RU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кусовых   привычек</a:t>
            </a:r>
          </a:p>
          <a:p>
            <a:pPr algn="ctr"/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у дошкольников</a:t>
            </a:r>
            <a:endParaRPr lang="ru-RU" sz="6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24" y="0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МБДОУ «Детский сад №18 «Родничок»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городского округа город Шарья Костромской области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https://im3-tub-ru.yandex.net/i?id=a72328bacec511d491d0b251d3366ca7&amp;n=33&amp;h=215&amp;w=4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929066"/>
            <a:ext cx="6361914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datai/psikhologija/Pravila-povedenija-v-transporte/0001-002-Bezopasnost-pri-poezdke-v-obschestvennom-i-lichnom-transporte.jpg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0"/>
            <a:ext cx="75724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Как же быть? 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Что делать?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1285860"/>
            <a:ext cx="54292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q"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Маскируем нелюбимые продукты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. Выполняем требования маленького гурмана, идём на хитрость. Блюдо должно выглядеть красиво, вызывать положительные эмоции. 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Уделяем внимание сервировке стола.</a:t>
            </a:r>
          </a:p>
          <a:p>
            <a:pPr lvl="1">
              <a:buFont typeface="Wingdings" pitchFamily="2" charset="2"/>
              <a:buChar char="q"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 Не показывайте вкусные десерты</a:t>
            </a:r>
          </a:p>
          <a:p>
            <a:pPr lvl="1">
              <a:buFont typeface="Wingdings" pitchFamily="2" charset="2"/>
              <a:buChar char="q"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 Не накладывайте слишком много еды в тарелку</a:t>
            </a:r>
          </a:p>
          <a:p>
            <a:pPr lvl="1">
              <a:buFont typeface="Wingdings" pitchFamily="2" charset="2"/>
              <a:buChar char="q"/>
            </a:pPr>
            <a:endParaRPr lang="ru-RU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00FF"/>
              </a:solidFill>
              <a:latin typeface="Arial Black" pitchFamily="34" charset="0"/>
            </a:endParaRPr>
          </a:p>
          <a:p>
            <a:pPr lvl="1"/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10" name="Picture 12" descr="http://i.huffpost.com/gen/997864/thumbs/o-VEGETARIAN-DIET-facebo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285860"/>
            <a:ext cx="2786081" cy="2571768"/>
          </a:xfrm>
          <a:prstGeom prst="ellipse">
            <a:avLst/>
          </a:prstGeom>
          <a:noFill/>
        </p:spPr>
      </p:pic>
      <p:pic>
        <p:nvPicPr>
          <p:cNvPr id="11" name="Picture 2" descr="http://stranamasterov.ru/files/imagecache/orig_with_logo/i/PICT66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1" y="3929066"/>
            <a:ext cx="2787469" cy="2734375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datai/psikhologija/Pravila-povedenija-v-transporte/0001-002-Bezopasnost-pri-poezdke-v-obschestvennom-i-lichnom-transporte.jpg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0"/>
            <a:ext cx="75724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Как же быть? 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Что делать?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285860"/>
            <a:ext cx="85010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q"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 Не заставляйте 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его доедать 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– это здравый подход  к питанию, и не нужно ребёнка от него отучать</a:t>
            </a:r>
          </a:p>
          <a:p>
            <a:pPr lvl="1">
              <a:buFont typeface="Wingdings" pitchFamily="2" charset="2"/>
              <a:buChar char="q"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 Следите 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за составом 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продуктов! </a:t>
            </a:r>
          </a:p>
          <a:p>
            <a:pPr lvl="1">
              <a:buFont typeface="Wingdings" pitchFamily="2" charset="2"/>
              <a:buChar char="q"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 Разнообразьте меню ребёнка. Добавляйте в меню новые продукты</a:t>
            </a:r>
          </a:p>
        </p:txBody>
      </p:sp>
      <p:pic>
        <p:nvPicPr>
          <p:cNvPr id="8" name="Picture 10" descr="http://dou-22.ru/upload/Vsjo_obo_vsjom-1448831323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691845"/>
            <a:ext cx="4357718" cy="3166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datai/psikhologija/Pravila-povedenija-v-transporte/0001-002-Bezopasnost-pri-poezdke-v-obschestvennom-i-lichnom-transporte.jpg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2" descr="http://stroiniashka.ru/_pu/17/591943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571480"/>
            <a:ext cx="7429552" cy="5572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datai/psikhologija/Pravila-povedenija-v-transporte/0001-002-Bezopasnost-pri-poezdke-v-obschestvennom-i-lichnom-transporte.jpg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285728"/>
            <a:ext cx="800105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/>
                <a:latin typeface="Arial Black" pitchFamily="34" charset="0"/>
              </a:rPr>
              <a:t>Как приучить ребёнка к новым продуктам?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effectLst/>
              <a:latin typeface="Arial Black" pitchFamily="34" charset="0"/>
            </a:endParaRPr>
          </a:p>
        </p:txBody>
      </p:sp>
      <p:pic>
        <p:nvPicPr>
          <p:cNvPr id="31748" name="Picture 4" descr="http://svetlix.ru/data/2014/10/21/1235212328/question_mark_red_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928933"/>
            <a:ext cx="1571636" cy="167641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7158" y="1714488"/>
            <a:ext cx="850109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Решение проблемы состоит в том, что бы сделать эту еду «не новой»! </a:t>
            </a:r>
          </a:p>
          <a:p>
            <a:pPr lvl="1" algn="ctr"/>
            <a:endParaRPr lang="ru-RU" sz="32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Arial Black" pitchFamily="34" charset="0"/>
            </a:endParaRPr>
          </a:p>
          <a:p>
            <a:pPr lvl="1" algn="ctr"/>
            <a:endParaRPr lang="ru-RU" sz="32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Arial Black" pitchFamily="34" charset="0"/>
            </a:endParaRPr>
          </a:p>
          <a:p>
            <a:pPr lvl="1"/>
            <a:endParaRPr lang="ru-RU" sz="32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Arial Black" pitchFamily="34" charset="0"/>
            </a:endParaRPr>
          </a:p>
          <a:p>
            <a:pPr lvl="1" algn="ctr"/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Мы не просто едим продукты потому, что мы любим их. Мы любим их потому что постоянно едим. Снова и снова!</a:t>
            </a:r>
          </a:p>
          <a:p>
            <a:pPr lvl="1"/>
            <a:endParaRPr lang="ru-RU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datai/psikhologija/Pravila-povedenija-v-transporte/0001-002-Bezopasnost-pri-poezdke-v-obschestvennom-i-lichnom-transporte.jpg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314" y="4000504"/>
            <a:ext cx="892968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Только вы, уважаемые родители, ответственные за формирование вредных или полезных привычек у своих детей. </a:t>
            </a:r>
          </a:p>
        </p:txBody>
      </p:sp>
      <p:pic>
        <p:nvPicPr>
          <p:cNvPr id="6" name="Picture 2" descr="http://pohudejkina.ru/wp-content/uploads/2015/11/pravilnoe-pitanie-dlja-sem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14290"/>
            <a:ext cx="5465007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253.photobucket.com/albums/hh65/alex_skyline/layer1.gif"/>
          <p:cNvPicPr>
            <a:picLocks noChangeAspect="1" noChangeArrowheads="1"/>
          </p:cNvPicPr>
          <p:nvPr/>
        </p:nvPicPr>
        <p:blipFill>
          <a:blip r:embed="rId2"/>
          <a:srcRect l="2343" t="2040" r="1562" b="30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57620" y="214290"/>
            <a:ext cx="528638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радиционные советы всем родителям! -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ольше овощей, фруктов и соков, 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необходимое количество простой воды, соблюдение пропорций классической пищевой пирамиды,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дробность прима пищи.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правильные пищевые привычки!</a:t>
            </a:r>
          </a:p>
          <a:p>
            <a:pPr algn="ctr"/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globuss24.ru/web/userfiles/image/doc/hello_html_m4d512e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3870889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900igr.net/datai/psikhologija/Pravila-povedenija-v-transporte/0001-002-Bezopasnost-pri-poezdke-v-obschestvennom-i-lichnom-transporte.jpg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1214414" y="0"/>
            <a:ext cx="7358114" cy="24288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18"/>
              </a:avLst>
            </a:prstTxWarp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Семья, в которой вырос человек, </a:t>
            </a:r>
          </a:p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формирует у него определённые привычки,</a:t>
            </a:r>
          </a:p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в том числе и пищевы</a:t>
            </a:r>
            <a:r>
              <a:rPr lang="ru-RU" sz="3600" b="1" dirty="0" smtClean="0">
                <a:solidFill>
                  <a:srgbClr val="0000FF"/>
                </a:solidFill>
              </a:rPr>
              <a:t>е</a:t>
            </a:r>
            <a:endParaRPr lang="ru-RU" sz="36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WordArt 4"/>
          <p:cNvSpPr>
            <a:spLocks noChangeArrowheads="1" noChangeShapeType="1" noTextEdit="1"/>
          </p:cNvSpPr>
          <p:nvPr/>
        </p:nvSpPr>
        <p:spPr bwMode="auto">
          <a:xfrm>
            <a:off x="1357290" y="4786322"/>
            <a:ext cx="7358114" cy="1857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17"/>
              </a:avLst>
            </a:prstTxWarp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Не смотря на то, что еда у нас в желудке, </a:t>
            </a:r>
          </a:p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отношение к ней вырабатывается у нас в голове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4" descr="http://dlyvsex.ru/images/ieda/1-07-435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428868"/>
            <a:ext cx="5143536" cy="235855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datai/psikhologija/Pravila-povedenija-v-transporte/0001-002-Bezopasnost-pri-poezdke-v-obschestvennom-i-lichnom-transporte.jpg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0" y="285728"/>
            <a:ext cx="707236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Расстройства аппетита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1714488"/>
            <a:ext cx="7429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q"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 Ребёнок постоянно хочет кушать и безостановочно что то жуёт</a:t>
            </a:r>
          </a:p>
          <a:p>
            <a:pPr lvl="1">
              <a:buFont typeface="Wingdings" pitchFamily="2" charset="2"/>
              <a:buChar char="q"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 Отказывается от всех видов пищи, кроме одного</a:t>
            </a:r>
          </a:p>
          <a:p>
            <a:pPr lvl="1">
              <a:buFont typeface="Wingdings" pitchFamily="2" charset="2"/>
              <a:buChar char="q"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  полностью отсутствует аппетит, полный отказ от пищи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10" name="Picture 4" descr="http://4.bp.blogspot.com/-ErQ400EFrVM/VTDPgwenCmI/AAAAAAAARx4/dLCLvrq68hk/s1600/81075017_1323876748_article109533802d562f2000005dc711_468x412_0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0" y="4000504"/>
            <a:ext cx="3002475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6" descr="http://izent.ru/i/ps/2015/11/14486838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7800" y="4134335"/>
            <a:ext cx="3954464" cy="2723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http://monamo.ru/wp-content/uploads/2015/08/vkusovye-retseptory.png"/>
          <p:cNvPicPr>
            <a:picLocks noChangeAspect="1" noChangeArrowheads="1"/>
          </p:cNvPicPr>
          <p:nvPr/>
        </p:nvPicPr>
        <p:blipFill>
          <a:blip r:embed="rId5"/>
          <a:srcRect l="13333"/>
          <a:stretch>
            <a:fillRect/>
          </a:stretch>
        </p:blipFill>
        <p:spPr bwMode="auto">
          <a:xfrm>
            <a:off x="6215075" y="4000504"/>
            <a:ext cx="2928926" cy="2547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datai/psikhologija/Pravila-povedenija-v-transporte/0001-002-Bezopasnost-pri-poezdke-v-obschestvennom-i-lichnom-transporte.jpg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357290" y="500042"/>
            <a:ext cx="70723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От приёма пищи человек должен получать удовольствие. Удовольствие от еды одно из базовых и лежит в основе всех потребностей человека. (пирамида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Маслоу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)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5" name="Picture 6" descr="http://www.protraffik.ru/wp-content/uploads/2012/05/piramida-maslo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500306"/>
            <a:ext cx="5408823" cy="3986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datai/psikhologija/Pravila-povedenija-v-transporte/0001-002-Bezopasnost-pri-poezdke-v-obschestvennom-i-lichnom-transporte.jpg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500042"/>
            <a:ext cx="80010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Пищевые привычки 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effectLst/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1714488"/>
            <a:ext cx="254268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Вредные 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привычки 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43636" y="1714488"/>
            <a:ext cx="254268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Полезные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привычки 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effectLst/>
            </a:endParaRPr>
          </a:p>
        </p:txBody>
      </p:sp>
      <p:pic>
        <p:nvPicPr>
          <p:cNvPr id="11" name="Picture 6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65317" y="3143248"/>
            <a:ext cx="3871351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http://svetlix.ru/data/2014/10/21/1235212328/question_mark_red_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1785926"/>
            <a:ext cx="1370717" cy="146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datai/psikhologija/Pravila-povedenija-v-transporte/0001-002-Bezopasnost-pri-poezdke-v-obschestvennom-i-lichnom-transporte.jpg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0"/>
            <a:ext cx="757242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Наши ошибки в формировании вкусовых привычек у детей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2143116"/>
            <a:ext cx="76438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buFont typeface="Wingdings" pitchFamily="2" charset="2"/>
              <a:buChar char="q"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 «Что ты так долго ешь? Что ты копаешься? Нам пора идти, мы опаздываем!» или «Кто быстрее съест – тот молодец!»</a:t>
            </a:r>
          </a:p>
          <a:p>
            <a:pPr lvl="1" algn="just">
              <a:buFont typeface="Wingdings" pitchFamily="2" charset="2"/>
              <a:buChar char="q"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 «Съедай всё до конца, оставлять нельзя!»</a:t>
            </a:r>
          </a:p>
          <a:p>
            <a:pPr lvl="1" algn="just">
              <a:buFont typeface="Wingdings" pitchFamily="2" charset="2"/>
              <a:buChar char="q"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«Запивай! Не ешь всухомятку!»</a:t>
            </a:r>
          </a:p>
          <a:p>
            <a:pPr lvl="1" algn="just">
              <a:buFont typeface="Wingdings" pitchFamily="2" charset="2"/>
              <a:buChar char="q"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 Сразу после еды родители дают арбуз или фрукты, мороженое</a:t>
            </a:r>
          </a:p>
          <a:p>
            <a:pPr lvl="1" algn="just"/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datai/psikhologija/Pravila-povedenija-v-transporte/0001-002-Bezopasnost-pri-poezdke-v-obschestvennom-i-lichnom-transporte.jpg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0"/>
            <a:ext cx="757242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Наши ошибки в формировании вкусовых привычек у детей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1785926"/>
            <a:ext cx="79296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buFont typeface="Wingdings" pitchFamily="2" charset="2"/>
              <a:buChar char="q"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 «Мама можно мне конфетку? Нет, сначала полезную пищу, потом сладкое!» или сладкое как вознаграждение за съеденное.</a:t>
            </a:r>
          </a:p>
          <a:p>
            <a:pPr lvl="1" algn="just">
              <a:buFont typeface="Wingdings" pitchFamily="2" charset="2"/>
              <a:buChar char="q"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 К чаю должно быть что то сладкое!</a:t>
            </a:r>
          </a:p>
          <a:p>
            <a:pPr lvl="1" algn="just">
              <a:buFont typeface="Wingdings" pitchFamily="2" charset="2"/>
              <a:buChar char="q"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 Включение мультфильмов во время еды</a:t>
            </a:r>
          </a:p>
          <a:p>
            <a:pPr lvl="1" algn="just"/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9" name="Picture 4" descr="https://rusevik.ru/data/news/566051f6acd76.jpg"/>
          <p:cNvPicPr>
            <a:picLocks noChangeAspect="1" noChangeArrowheads="1"/>
          </p:cNvPicPr>
          <p:nvPr/>
        </p:nvPicPr>
        <p:blipFill>
          <a:blip r:embed="rId3"/>
          <a:srcRect l="8000" t="3333"/>
          <a:stretch>
            <a:fillRect/>
          </a:stretch>
        </p:blipFill>
        <p:spPr bwMode="auto">
          <a:xfrm>
            <a:off x="357158" y="4572008"/>
            <a:ext cx="3286148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://www.velvet.by/files/userfiles/309/television-mindless-eat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572009"/>
            <a:ext cx="3214710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http://www.zoj.kz/uploads/posts/2013-03/1363576929_serdts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4143380"/>
            <a:ext cx="2678925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datai/psikhologija/Pravila-povedenija-v-transporte/0001-002-Bezopasnost-pri-poezdke-v-obschestvennom-i-lichnom-transporte.jpg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0"/>
            <a:ext cx="757242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Наши ошибки в формировании вкусовых привычек у детей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1964353"/>
            <a:ext cx="792961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buFont typeface="Wingdings" pitchFamily="2" charset="2"/>
              <a:buChar char="q"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 Однообразная еда</a:t>
            </a:r>
          </a:p>
          <a:p>
            <a:pPr lvl="1" algn="just">
              <a:buFont typeface="Wingdings" pitchFamily="2" charset="2"/>
              <a:buChar char="q"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 Частая еда и бесконечные перекусы</a:t>
            </a:r>
          </a:p>
          <a:p>
            <a:pPr lvl="1" algn="just">
              <a:buFont typeface="Wingdings" pitchFamily="2" charset="2"/>
              <a:buChar char="q"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 Постоянные уговоры или наоборот угрозы</a:t>
            </a:r>
          </a:p>
          <a:p>
            <a:pPr lvl="1" algn="just">
              <a:buFont typeface="Wingdings" pitchFamily="2" charset="2"/>
              <a:buChar char="q"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 Скандалы и ругань на кухне во время еды</a:t>
            </a:r>
          </a:p>
          <a:p>
            <a:pPr lvl="1" algn="just">
              <a:buFont typeface="Wingdings" pitchFamily="2" charset="2"/>
              <a:buChar char="q"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 «Ешь только с хлебом!» да ещё и с белым.</a:t>
            </a:r>
          </a:p>
          <a:p>
            <a:pPr lvl="1" algn="just">
              <a:buFont typeface="Wingdings" pitchFamily="2" charset="2"/>
              <a:buChar char="q"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  Программирование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 на будущее: «Кушай, кушай моя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помпушечка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, всё равно если 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в нашей семье все полные  и ты будешь такая!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»</a:t>
            </a:r>
          </a:p>
          <a:p>
            <a:pPr lvl="1" algn="just"/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datai/psikhologija/Pravila-povedenija-v-transporte/0001-002-Bezopasnost-pri-poezdke-v-obschestvennom-i-lichnom-transporte.jpg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0"/>
            <a:ext cx="75724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Как же быть? 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Что делать?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1428736"/>
            <a:ext cx="52864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q"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 Развлечения убираем, телевизор может легко «сломаться»</a:t>
            </a:r>
          </a:p>
          <a:p>
            <a:pPr lvl="1">
              <a:buFont typeface="Wingdings" pitchFamily="2" charset="2"/>
              <a:buChar char="q"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 Кушать вместе с ребёнком за столом, формируя культуру потребления пищи, правила этикета</a:t>
            </a:r>
          </a:p>
          <a:p>
            <a:pPr lvl="1">
              <a:buFont typeface="Wingdings" pitchFamily="2" charset="2"/>
              <a:buChar char="q"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 Установить правильный пищевой режим в семье</a:t>
            </a:r>
          </a:p>
          <a:p>
            <a:pPr lvl="1">
              <a:buFont typeface="Wingdings" pitchFamily="2" charset="2"/>
              <a:buChar char="q"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 Если нет аппетита, смело пропускайте приём пищи.</a:t>
            </a:r>
          </a:p>
          <a:p>
            <a:pPr lvl="1">
              <a:buFont typeface="Wingdings" pitchFamily="2" charset="2"/>
              <a:buChar char="q"/>
            </a:pPr>
            <a:endParaRPr lang="ru-RU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00FF"/>
              </a:solidFill>
              <a:latin typeface="Arial Black" pitchFamily="34" charset="0"/>
            </a:endParaRPr>
          </a:p>
          <a:p>
            <a:pPr lvl="1" algn="just"/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8" name="Picture 6" descr="http://newpix.ru/wp-content/uploads/2015/07/order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428736"/>
            <a:ext cx="3571868" cy="2377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ttp://andronovairina.ru/wp-content/uploads/2016/06/%D0%BF%D1%80%D0%B8%D0%B2%D1%8B%D1%87%D0%BA%D0%B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3786190"/>
            <a:ext cx="337258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90757307FD21F448DDDFC9DE7337591" ma:contentTypeVersion="49" ma:contentTypeDescription="Создание документа." ma:contentTypeScope="" ma:versionID="16e8a9f57a106aa31f5936a2d4ef1bd4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AWJJH2MPE6E2-1530310504-2833</_dlc_DocId>
    <_dlc_DocIdUrl xmlns="4a252ca3-5a62-4c1c-90a6-29f4710e47f8">
      <Url>http://edu-sps.koiro.local/Sharya/pr-18/18/_layouts/15/DocIdRedir.aspx?ID=AWJJH2MPE6E2-1530310504-2833</Url>
      <Description>AWJJH2MPE6E2-1530310504-2833</Description>
    </_dlc_DocIdUrl>
  </documentManagement>
</p:properties>
</file>

<file path=customXml/itemProps1.xml><?xml version="1.0" encoding="utf-8"?>
<ds:datastoreItem xmlns:ds="http://schemas.openxmlformats.org/officeDocument/2006/customXml" ds:itemID="{D785FB01-2CB8-4BCB-B2CB-C9110C65239E}"/>
</file>

<file path=customXml/itemProps2.xml><?xml version="1.0" encoding="utf-8"?>
<ds:datastoreItem xmlns:ds="http://schemas.openxmlformats.org/officeDocument/2006/customXml" ds:itemID="{52C0F6CF-423C-4C8C-96A7-E2D9A959C414}"/>
</file>

<file path=customXml/itemProps3.xml><?xml version="1.0" encoding="utf-8"?>
<ds:datastoreItem xmlns:ds="http://schemas.openxmlformats.org/officeDocument/2006/customXml" ds:itemID="{65D9C962-AA49-40D7-9C10-D44DDA32C932}"/>
</file>

<file path=customXml/itemProps4.xml><?xml version="1.0" encoding="utf-8"?>
<ds:datastoreItem xmlns:ds="http://schemas.openxmlformats.org/officeDocument/2006/customXml" ds:itemID="{8114E8B9-5E71-48BA-BF77-81BD17F994A6}"/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538</Words>
  <Application>Microsoft Office PowerPoint</Application>
  <PresentationFormat>Экран (4:3)</PresentationFormat>
  <Paragraphs>63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Валентина</cp:lastModifiedBy>
  <cp:revision>67</cp:revision>
  <dcterms:created xsi:type="dcterms:W3CDTF">2016-10-23T17:05:07Z</dcterms:created>
  <dcterms:modified xsi:type="dcterms:W3CDTF">2017-10-13T11:15:27Z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0x010100790757307FD21F448DDDFC9DE7337591</vt:lpwstr>
  </property>
  <property fmtid="{D5CDD505-2E9C-101B-9397-08002B2CF9AE}" pid="3" name="_dlc_DocIdItemGuid">
    <vt:lpwstr>70d53aed-341c-4605-a265-547c6d47441b</vt:lpwstr>
  </property>
</Properties>
</file>