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6" r:id="rId4"/>
    <p:sldId id="272" r:id="rId5"/>
    <p:sldId id="277" r:id="rId6"/>
    <p:sldId id="278" r:id="rId7"/>
    <p:sldId id="279" r:id="rId8"/>
    <p:sldId id="280" r:id="rId9"/>
    <p:sldId id="282" r:id="rId10"/>
    <p:sldId id="284" r:id="rId11"/>
    <p:sldId id="283" r:id="rId12"/>
    <p:sldId id="286" r:id="rId13"/>
    <p:sldId id="285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78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2981-CECA-40C3-A4F8-D33712DD5F9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253.photobucket.com/albums/hh65/alex_skyline/layer1.gif"/>
          <p:cNvPicPr>
            <a:picLocks noChangeAspect="1" noChangeArrowheads="1"/>
          </p:cNvPicPr>
          <p:nvPr/>
        </p:nvPicPr>
        <p:blipFill>
          <a:blip r:embed="rId2"/>
          <a:srcRect l="2343" t="2040" r="1562" b="3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8501122" cy="31393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Формирование </a:t>
            </a:r>
          </a:p>
          <a:p>
            <a:pPr algn="ct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кусовых   привычек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дошкольников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«Детский сад №18 «Родничок»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городского округа город Шарья Костромской области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s://im3-tub-ru.yandex.net/i?id=a72328bacec511d491d0b251d3366ca7&amp;n=33&amp;h=215&amp;w=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29066"/>
            <a:ext cx="636191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Как же быть?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Что делать?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85860"/>
            <a:ext cx="54292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Маскируем нелюбимые продукты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. Выполняем требования маленького гурмана, идём на хитрость. Блюдо должно выглядеть красиво, вызывать положительные эмоции.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Уделяем внимание сервировке стола.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Не показывайте вкусные десерты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Не накладывайте слишком много еды в тарелку</a:t>
            </a:r>
          </a:p>
          <a:p>
            <a:pPr lvl="1">
              <a:buFont typeface="Wingdings" pitchFamily="2" charset="2"/>
              <a:buChar char="q"/>
            </a:pP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" name="Picture 12" descr="http://i.huffpost.com/gen/997864/thumbs/o-VEGETARIAN-DIET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85860"/>
            <a:ext cx="2786081" cy="2571768"/>
          </a:xfrm>
          <a:prstGeom prst="ellipse">
            <a:avLst/>
          </a:prstGeom>
          <a:noFill/>
        </p:spPr>
      </p:pic>
      <p:pic>
        <p:nvPicPr>
          <p:cNvPr id="11" name="Picture 2" descr="http://stranamasterov.ru/files/imagecache/orig_with_logo/i/PICT6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1" y="3929066"/>
            <a:ext cx="2787469" cy="27343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Как же быть?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Что делать?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501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Не заставляйте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его доедать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– это здравый подход  к питанию, и не нужно ребёнка от него отучать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Следите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за составом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продуктов! 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Разнообразьте меню ребёнка. Добавляйте в меню новые продукты</a:t>
            </a:r>
          </a:p>
        </p:txBody>
      </p:sp>
      <p:pic>
        <p:nvPicPr>
          <p:cNvPr id="8" name="Picture 10" descr="http://dou-22.ru/upload/Vsjo_obo_vsjom-144883132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91845"/>
            <a:ext cx="4357718" cy="316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://stroiniashka.ru/_pu/17/59194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7429552" cy="557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8001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Как приучить ребёнка к новым продуктам?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pic>
        <p:nvPicPr>
          <p:cNvPr id="31748" name="Picture 4" descr="http://svetlix.ru/data/2014/10/21/1235212328/question_mark_red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928933"/>
            <a:ext cx="1571636" cy="16764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714488"/>
            <a:ext cx="85010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Решение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проблемы состоит в том, что бы сделать эту еду «не новой»! </a:t>
            </a:r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Мы не просто едим продукты потому, что мы любим их. Мы любим их потому что постоянно едим. Снова и снова!</a:t>
            </a:r>
          </a:p>
          <a:p>
            <a:pPr lvl="1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4" y="4000504"/>
            <a:ext cx="89296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Только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вы, уважаемые родители,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ответственные за формирование вредных или полезных привычек у своих детей.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pohudejkina.ru/wp-content/uploads/2015/11/pravilnoe-pitanie-dlja-se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46500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253.photobucket.com/albums/hh65/alex_skyline/layer1.gif"/>
          <p:cNvPicPr>
            <a:picLocks noChangeAspect="1" noChangeArrowheads="1"/>
          </p:cNvPicPr>
          <p:nvPr/>
        </p:nvPicPr>
        <p:blipFill>
          <a:blip r:embed="rId2"/>
          <a:srcRect l="2343" t="2040" r="1562" b="3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214290"/>
            <a:ext cx="52863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радиционные советы всем родителям! -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ольше овощей, фруктов и соков,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необходимое количество простой воды, соблюдение пропорций классической пищевой пирамиды,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дробность прима пищи.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правильные пищевые привычки!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globuss24.ru/web/userfiles/image/doc/hello_html_m4d512e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87088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14414" y="0"/>
            <a:ext cx="7358114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8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Семья, в которой вырос человек,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формирует у него определённые привычки,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том числе и пищевы</a:t>
            </a:r>
            <a:r>
              <a:rPr lang="ru-RU" sz="3600" b="1" dirty="0" smtClean="0">
                <a:solidFill>
                  <a:srgbClr val="0000FF"/>
                </a:solidFill>
              </a:rPr>
              <a:t>е</a:t>
            </a:r>
            <a:endParaRPr lang="ru-RU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357290" y="4786322"/>
            <a:ext cx="7358114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7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смотря на то, что еда у нас в желудке,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отношение к ней вырабатывается у нас в голове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dlyvsex.ru/images/ieda/1-07-435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5143536" cy="23585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Расстройства аппетита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71448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Ребёнок постоянно хочет кушать и безостановочно что то жуёт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Отказывается от всех видов пищи, кроме одного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 полностью отсутствует аппетит, полный отказ от пищи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" name="Picture 4" descr="http://4.bp.blogspot.com/-ErQ400EFrVM/VTDPgwenCmI/AAAAAAAARx4/dLCLvrq68hk/s1600/81075017_1323876748_article109533802d562f2000005dc711_468x412_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4000504"/>
            <a:ext cx="30024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izent.ru/i/ps/2015/11/1448683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800" y="4134335"/>
            <a:ext cx="3954464" cy="272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monamo.ru/wp-content/uploads/2015/08/vkusovye-retseptory.png"/>
          <p:cNvPicPr>
            <a:picLocks noChangeAspect="1" noChangeArrowheads="1"/>
          </p:cNvPicPr>
          <p:nvPr/>
        </p:nvPicPr>
        <p:blipFill>
          <a:blip r:embed="rId5"/>
          <a:srcRect l="13333"/>
          <a:stretch>
            <a:fillRect/>
          </a:stretch>
        </p:blipFill>
        <p:spPr bwMode="auto">
          <a:xfrm>
            <a:off x="6215075" y="4000504"/>
            <a:ext cx="2928926" cy="254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500042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От приёма пищи человек должен получать удовольствие. Удовольствие от еды одно из базовых и лежит в основе всех потребностей человека. (пирамида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Маслоу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)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Picture 6" descr="http://www.protraffik.ru/wp-content/uploads/2012/05/piramida-mas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5408823" cy="398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Пищевые привычки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714488"/>
            <a:ext cx="25426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Вредные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привычки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714488"/>
            <a:ext cx="25426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Полезные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привычки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1" name="Picture 6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317" y="3143248"/>
            <a:ext cx="387135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svetlix.ru/data/2014/10/21/1235212328/question_mark_red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1370717" cy="146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Наши ошибки в формировании вкусовых привычек у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311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«Что ты так долго ешь? Что ты копаешься? Нам пора идти, мы опаздываем!» или «Кто быстрее съест – тот молодец!»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«Съедай всё до конца, оставлять нельзя!»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«Запивай! Не ешь всухомятку!»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Сразу после еды родители дают арбуз или фрукты, мороженое</a:t>
            </a: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Наши ошибки в формировании вкусовых привычек у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«Мама можно мне конфетку? Нет, сначала полезную пищу, потом сладкое!» или сладкое как вознаграждение за съеденное.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К чаю должно быть что то сладкое!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Включение мультфильмов во время еды</a:t>
            </a: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9" name="Picture 4" descr="https://rusevik.ru/data/news/566051f6acd76.jpg"/>
          <p:cNvPicPr>
            <a:picLocks noChangeAspect="1" noChangeArrowheads="1"/>
          </p:cNvPicPr>
          <p:nvPr/>
        </p:nvPicPr>
        <p:blipFill>
          <a:blip r:embed="rId3"/>
          <a:srcRect l="8000" t="3333"/>
          <a:stretch>
            <a:fillRect/>
          </a:stretch>
        </p:blipFill>
        <p:spPr bwMode="auto">
          <a:xfrm>
            <a:off x="357158" y="4572008"/>
            <a:ext cx="328614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velvet.by/files/userfiles/309/television-mindless-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72009"/>
            <a:ext cx="321471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zoj.kz/uploads/posts/2013-03/1363576929_serdt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143380"/>
            <a:ext cx="267892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Наши ошибки в формировании вкусовых привычек у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964353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Однообразная еда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Частая еда и бесконечные перекусы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Постоянные уговоры или наоборот угрозы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Скандалы и ругань на кухне во время еды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«Ешь только с хлебом!» да ещё и с белым.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 Программирование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на будущее: «Кушай, кушай моя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помпушечка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, всё равно если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нашей семье все полные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и ты будешь такая!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»</a:t>
            </a: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Как же быть?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Что делать?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736"/>
            <a:ext cx="5286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Развлечения убираем, телевизор может легко «сломаться»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Кушать вместе с ребёнком за столом, формируя культуру потребления пищи, правила этикета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Установить правильный пищевой режим в семье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Если нет аппетита, смело пропускайте приём пищи.</a:t>
            </a:r>
          </a:p>
          <a:p>
            <a:pPr lvl="1">
              <a:buFont typeface="Wingdings" pitchFamily="2" charset="2"/>
              <a:buChar char="q"/>
            </a:pP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Picture 6" descr="http://newpix.ru/wp-content/uploads/2015/07/order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3571868" cy="237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andronovairina.ru/wp-content/uploads/2016/06/%D0%BF%D1%80%D0%B8%D0%B2%D1%8B%D1%87%D0%BA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6190"/>
            <a:ext cx="33725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AWJJH2MPE6E2-1530310504-4782</_dlc_DocId>
    <_dlc_DocIdUrl xmlns="4a252ca3-5a62-4c1c-90a6-29f4710e47f8">
      <Url>http://edu-sps.koiro.local/Sharya/pr-18/18/_layouts/15/DocIdRedir.aspx?ID=AWJJH2MPE6E2-1530310504-4782</Url>
      <Description>AWJJH2MPE6E2-1530310504-4782</Description>
    </_dlc_DocIdUrl>
  </documentManagement>
</p:properties>
</file>

<file path=customXml/itemProps1.xml><?xml version="1.0" encoding="utf-8"?>
<ds:datastoreItem xmlns:ds="http://schemas.openxmlformats.org/officeDocument/2006/customXml" ds:itemID="{17B3C546-9C98-4062-A808-A86EB488E018}"/>
</file>

<file path=customXml/itemProps2.xml><?xml version="1.0" encoding="utf-8"?>
<ds:datastoreItem xmlns:ds="http://schemas.openxmlformats.org/officeDocument/2006/customXml" ds:itemID="{B89C0B1C-C704-4A74-B8A4-4A5D14CDC0B8}"/>
</file>

<file path=customXml/itemProps3.xml><?xml version="1.0" encoding="utf-8"?>
<ds:datastoreItem xmlns:ds="http://schemas.openxmlformats.org/officeDocument/2006/customXml" ds:itemID="{E1C4CEAB-CE24-441F-9AE0-F36F18A8AA30}"/>
</file>

<file path=customXml/itemProps4.xml><?xml version="1.0" encoding="utf-8"?>
<ds:datastoreItem xmlns:ds="http://schemas.openxmlformats.org/officeDocument/2006/customXml" ds:itemID="{30FD755F-2CCE-487B-BA38-E7B0127CAA17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538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ДС Родничок</cp:lastModifiedBy>
  <cp:revision>67</cp:revision>
  <dcterms:created xsi:type="dcterms:W3CDTF">2016-10-23T17:05:07Z</dcterms:created>
  <dcterms:modified xsi:type="dcterms:W3CDTF">2016-10-27T11:44:02Z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0a99c097-8f97-4d04-a723-5d5ccba16189</vt:lpwstr>
  </property>
</Properties>
</file>