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80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03E4-7B75-4E86-8CFB-EF1BB9BBA282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8CE2-8BBB-4FDC-941C-D6EA876B0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преподавапния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курса ОРКСЭ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357694"/>
            <a:ext cx="4857784" cy="1714512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Лектор: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О.В.Лебедева,к.п.н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доцент КГУ им. Н.А. Некрасова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Примеры художественно-педагогических идей уроков культурологического направления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429684" cy="4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4572032"/>
              </a:tblGrid>
              <a:tr h="1236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Тема урока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Художественно-педагогическая идея урока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32339">
                <a:tc>
                  <a:txBody>
                    <a:bodyPr/>
                    <a:lstStyle/>
                    <a:p>
                      <a:r>
                        <a:rPr lang="ru-RU" sz="2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иудейской культуры. «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Ценности семейной жизни в иудейской традиции»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"Человек не может жить без жены, женщина не может жить без мужа, и двое не могут жить без присутствия Бога" 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Брахот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 9:1)"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5872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</a:t>
                      </a:r>
                      <a:r>
                        <a:rPr lang="ru-RU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светской этики. «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Добро и зло»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Добрее не тот человек, который не делает зла, а тот, который его не желает.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Примеры художественно-педагогических идей уроков культурологического направления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07249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92"/>
                <a:gridCol w="4378302"/>
              </a:tblGrid>
              <a:tr h="1036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Тема урока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Художественно-педагогическая идея урока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15131">
                <a:tc>
                  <a:txBody>
                    <a:bodyPr/>
                    <a:lstStyle/>
                    <a:p>
                      <a:r>
                        <a:rPr lang="ru-RU" sz="2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православной</a:t>
                      </a:r>
                      <a:r>
                        <a:rPr lang="ru-RU" sz="28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культуры. </a:t>
                      </a:r>
                      <a:r>
                        <a:rPr lang="ru-RU" sz="28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«Православный храм»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«И не знали</a:t>
                      </a:r>
                      <a:r>
                        <a:rPr lang="ru-RU" sz="2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 небе или на земле мы: ибо нет на земле такого зрелища и красоты такой не знаем, как и рассказать об этом» 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Из «Повести временных лет»)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328614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Особенности методики преподавания ОПК на примере темы «Защита Отечества»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Методы художественно-образного преподавания, способствующие развитию эмоционального восприятия материала урока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/>
            <a:r>
              <a:rPr lang="ru-RU" sz="3200" b="1" dirty="0" smtClean="0"/>
              <a:t>Метод беседы с применением наглядных художественных средств.</a:t>
            </a:r>
          </a:p>
          <a:p>
            <a:pPr lvl="2"/>
            <a:r>
              <a:rPr lang="ru-RU" sz="3200" b="1" dirty="0" smtClean="0"/>
              <a:t>Метод выразительного исполнения (музыки, стихов, прозаического текста).</a:t>
            </a:r>
          </a:p>
          <a:p>
            <a:pPr lvl="2"/>
            <a:r>
              <a:rPr lang="ru-RU" sz="3200" b="1" dirty="0" smtClean="0"/>
              <a:t>Метод образного постижения (анализа как «</a:t>
            </a:r>
            <a:r>
              <a:rPr lang="ru-RU" sz="3200" b="1" dirty="0" err="1" smtClean="0"/>
              <a:t>воскрыление</a:t>
            </a:r>
            <a:r>
              <a:rPr lang="ru-RU" sz="3200" b="1" dirty="0" smtClean="0"/>
              <a:t> к сути») художественного произведения.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Методы художественно-образного преподавания, способствующие развитию эмоционального восприятия материала урока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2"/>
            <a:r>
              <a:rPr lang="ru-RU" sz="3200" b="1" dirty="0" smtClean="0"/>
              <a:t>Метод моделирования урока по принципу художественно-педагогической драматургии.</a:t>
            </a:r>
          </a:p>
          <a:p>
            <a:pPr lvl="2"/>
            <a:r>
              <a:rPr lang="ru-RU" sz="3200" b="1" dirty="0" smtClean="0"/>
              <a:t>Метод образного «погружения» учащихся в проблему урока.</a:t>
            </a:r>
          </a:p>
          <a:p>
            <a:pPr lvl="2"/>
            <a:r>
              <a:rPr lang="ru-RU" sz="3200" b="1" dirty="0" smtClean="0"/>
              <a:t>Метод моделирования художественно-творческого процесса (например, закончить рассказ за писателя).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Технологии театральной педагогики на уроках духовно-нравственного цикла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Актерские умения педагога</a:t>
            </a:r>
          </a:p>
          <a:p>
            <a:r>
              <a:rPr lang="ru-RU" dirty="0" smtClean="0"/>
              <a:t>Технология бессловесных действий.</a:t>
            </a:r>
          </a:p>
          <a:p>
            <a:r>
              <a:rPr lang="ru-RU" dirty="0" smtClean="0"/>
              <a:t>Технология словесного воздействия.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Режиссерские умения педагога</a:t>
            </a:r>
          </a:p>
          <a:p>
            <a:r>
              <a:rPr lang="ru-RU" dirty="0" smtClean="0"/>
              <a:t>Технология моделирования урока по принципу художественно-педагогической драматургии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7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5972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7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4801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11-05-20_233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0682"/>
            <a:ext cx="8023028" cy="53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7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2368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Основа школьного урока ОРКСЭ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Основа урока- это формирование духовного мира ребенка, его нравственного «стержня», в центре которого лежит стремление к Красоте, Добру, Правде, к тому, что возвышает человека.</a:t>
            </a:r>
          </a:p>
          <a:p>
            <a:r>
              <a:rPr lang="ru-RU" dirty="0" smtClean="0"/>
              <a:t>В нерасторжимом единстве основной педагогической формулы «Обучение – воспитание» акцент перенесен на воспитание.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7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68648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_7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4903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Рекомендуемая литература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7336" y="1591146"/>
          <a:ext cx="6109328" cy="3675707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675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7352" t="2597"/>
          <a:stretch>
            <a:fillRect/>
          </a:stretch>
        </p:blipFill>
        <p:spPr bwMode="auto">
          <a:xfrm>
            <a:off x="642910" y="1214422"/>
            <a:ext cx="3600719" cy="535782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7336" y="1620570"/>
          <a:ext cx="6109328" cy="3616859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616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698483" cy="532448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Рекомендуемая литература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319797" cy="4943479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17336" y="1704315"/>
          <a:ext cx="6109328" cy="3449370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449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553507" cy="525781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8077200" cy="178595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Защита Отечества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357826"/>
            <a:ext cx="6243654" cy="10001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 Три поля Русской земли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О Святых защитниках Родины</a:t>
            </a:r>
            <a:endParaRPr lang="ru-RU" sz="2800" dirty="0"/>
          </a:p>
        </p:txBody>
      </p:sp>
      <p:pic>
        <p:nvPicPr>
          <p:cNvPr id="1026" name="Picture 2" descr="F:\ПРЕЗЕНТАЦИИ ДЛЯ УРОКОВ\Анимированные рисунки\Огонь, пламя\flame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579" y="3000372"/>
            <a:ext cx="2132421" cy="3159142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0/47/285/47285616_565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572030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5" y="1357298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Сила Отечества в памяти о</a:t>
            </a:r>
          </a:p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героях-защитниках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Уроки </a:t>
            </a:r>
            <a:r>
              <a:rPr lang="ru-RU" b="1" dirty="0" err="1" smtClean="0">
                <a:solidFill>
                  <a:srgbClr val="FFFF00"/>
                </a:solidFill>
              </a:rPr>
              <a:t>Человековедения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35785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Приоритетными на уроках культурологического направления являются не узкоспециальные задачи, связанные с передачей т.н. ЗУН (знаний, умений и навыков), а задача целостно-личностного развития человека.</a:t>
            </a:r>
          </a:p>
          <a:p>
            <a:r>
              <a:rPr lang="ru-RU" sz="3000" b="1" dirty="0" smtClean="0"/>
              <a:t>Урок культурологической  направленности – </a:t>
            </a:r>
          </a:p>
          <a:p>
            <a:pPr>
              <a:buNone/>
            </a:pPr>
            <a:r>
              <a:rPr lang="ru-RU" sz="3000" b="1" dirty="0" smtClean="0"/>
              <a:t>    Живой, сложный, развивающийся художественно-педагогический процесс совместной творческой деятельности учителя и учеников, направленный на открытие жизни, на познание и себя в этом мире.</a:t>
            </a:r>
            <a:endParaRPr lang="ru-RU" sz="3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Урок как единый художественный образ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Стержнем урока является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художественно-педагогическая идея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smtClean="0"/>
              <a:t>которая концентрирует в себе нравственно-воспитательную направленность урока. Если тема определяет образовательный уровень урока, то идея определяет его художественный смысл.</a:t>
            </a:r>
          </a:p>
          <a:p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Художественно-педагогическая идея урока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b="1" dirty="0" smtClean="0"/>
              <a:t>«Выход на художественно-педагогическую идею не случаен. Он был связан с попыткой иного осмысления единства образовательных, воспитательных и развивающих задач урока, с попыткой нахождения иного способа их постановки, их объединения в единое целое»</a:t>
            </a:r>
          </a:p>
          <a:p>
            <a:pPr algn="r"/>
            <a:r>
              <a:rPr lang="ru-RU" i="1" dirty="0" smtClean="0"/>
              <a:t>Л.В. Горюнова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Художественно-педагогическая идея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b="1" dirty="0" smtClean="0"/>
              <a:t>Это идейно-нравственный стержень урока (его нравственный заряд), внутренняя идейно-нравственная установка на уроке, его ориентир на связь с жизнью.</a:t>
            </a:r>
          </a:p>
          <a:p>
            <a:r>
              <a:rPr lang="ru-RU" b="1" dirty="0" smtClean="0"/>
              <a:t>Это центральный художественный замысел урока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Художественно-педагогическая идея урока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«Как луч пронизывает она урок, освещает все другие частные задачи, решаемые на уроке, двигает детей и учителя к личностному,  значимому результату, обеспечивает процесс развития на уроке, окрашивая и выводя на уровень жизни, общечеловеческих ценностей каждый его момент» </a:t>
            </a:r>
          </a:p>
          <a:p>
            <a:pPr algn="r"/>
            <a:r>
              <a:rPr lang="ru-RU" dirty="0" smtClean="0"/>
              <a:t>Л</a:t>
            </a:r>
            <a:r>
              <a:rPr lang="ru-RU" i="1" dirty="0" smtClean="0"/>
              <a:t>.В. Горюнова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Художественно-педагогическая идея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dirty="0" smtClean="0"/>
              <a:t>Художественно-педагогическая идея урока может иметь различное воплощение: и в поэтических строках, и в словесном толковании, и высказываниях авторитетов, но всегда в идее должен быть выход в жизнь, в мир человека.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Примеры художественно-педагогических идей уроков культурологического направления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54006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Тема урока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Художественно-педагогическая идея урока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ОПК.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«Священное писание»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«Это Священное Писание,  какое чудо и какая сила, данные с Него человеку!»                   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Ф.Достоевский</a:t>
                      </a:r>
                      <a:endParaRPr lang="ru-RU" sz="2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Основы исламской культуры.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Нравственные ценности ислама: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дружба, гостеприимство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Быть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моральным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нравственным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этичным - значит оказывать повиновение издревле установленному закону или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обычаю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AWJJH2MPE6E2-758184740-4</_dlc_DocId>
    <_dlc_DocIdUrl xmlns="4a252ca3-5a62-4c1c-90a6-29f4710e47f8">
      <Url>http://edu-sps.koiro.local/Sharya/msh6/_layouts/15/DocIdRedir.aspx?ID=AWJJH2MPE6E2-758184740-4</Url>
      <Description>AWJJH2MPE6E2-758184740-4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D3452E9B6675438189321306D4EC8D" ma:contentTypeVersion="49" ma:contentTypeDescription="Создание документа." ma:contentTypeScope="" ma:versionID="be7a43397e162a44ee2126a8ce19d8d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4B55C-883C-48FF-886E-88F88FBCE8C2}"/>
</file>

<file path=customXml/itemProps2.xml><?xml version="1.0" encoding="utf-8"?>
<ds:datastoreItem xmlns:ds="http://schemas.openxmlformats.org/officeDocument/2006/customXml" ds:itemID="{F8F0EABB-0507-42F7-B792-22B387419DA0}"/>
</file>

<file path=customXml/itemProps3.xml><?xml version="1.0" encoding="utf-8"?>
<ds:datastoreItem xmlns:ds="http://schemas.openxmlformats.org/officeDocument/2006/customXml" ds:itemID="{BDFDC2DC-ED17-4D49-82C5-B42B2C509045}"/>
</file>

<file path=customXml/itemProps4.xml><?xml version="1.0" encoding="utf-8"?>
<ds:datastoreItem xmlns:ds="http://schemas.openxmlformats.org/officeDocument/2006/customXml" ds:itemID="{1CDF9EF7-D727-45BC-AEE9-EEA16ED8F3A4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666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методики преподавапния курса ОРКСЭ</vt:lpstr>
      <vt:lpstr>Основа школьного урока ОРКСЭ</vt:lpstr>
      <vt:lpstr>Уроки Человековедения</vt:lpstr>
      <vt:lpstr>Урок как единый художественный образ</vt:lpstr>
      <vt:lpstr>Художественно-педагогическая идея урока</vt:lpstr>
      <vt:lpstr>Художественно-педагогическая идея урока</vt:lpstr>
      <vt:lpstr>Художественно-педагогическая идея урока</vt:lpstr>
      <vt:lpstr>Художественно-педагогическая идея урока</vt:lpstr>
      <vt:lpstr>Примеры художественно-педагогических идей уроков культурологического направления</vt:lpstr>
      <vt:lpstr>Примеры художественно-педагогических идей уроков культурологического направления</vt:lpstr>
      <vt:lpstr>Примеры художественно-педагогических идей уроков культурологического направления</vt:lpstr>
      <vt:lpstr>Особенности методики преподавания ОПК на примере темы «Защита Отечества»</vt:lpstr>
      <vt:lpstr>Методы художественно-образного преподавания, способствующие развитию эмоционального восприятия материала урока </vt:lpstr>
      <vt:lpstr>Методы художественно-образного преподавания, способствующие развитию эмоционального восприятия материала урока</vt:lpstr>
      <vt:lpstr>Технологии театральной педагогики на уроках духовно-нравственного цикла</vt:lpstr>
      <vt:lpstr>Слайд 16</vt:lpstr>
      <vt:lpstr>Слайд 17</vt:lpstr>
      <vt:lpstr>Слайд 18</vt:lpstr>
      <vt:lpstr>Слайд 19</vt:lpstr>
      <vt:lpstr>Слайд 20</vt:lpstr>
      <vt:lpstr>Рекомендуемая литература</vt:lpstr>
      <vt:lpstr>Рекомендуемая литература</vt:lpstr>
      <vt:lpstr>Защита Отечества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планирование уроков культурологического направления</dc:title>
  <dc:creator>1</dc:creator>
  <cp:lastModifiedBy>Admin</cp:lastModifiedBy>
  <cp:revision>38</cp:revision>
  <dcterms:created xsi:type="dcterms:W3CDTF">2010-03-04T18:59:49Z</dcterms:created>
  <dcterms:modified xsi:type="dcterms:W3CDTF">2014-11-10T18:21:19Z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0x0101007ED3452E9B6675438189321306D4EC8D</vt:lpwstr>
  </property>
  <property fmtid="{D5CDD505-2E9C-101B-9397-08002B2CF9AE}" pid="3" name="_dlc_DocIdItemGuid">
    <vt:lpwstr>4562db40-5a6c-4cbf-9a7e-a5b40c9fb9db</vt:lpwstr>
  </property>
</Properties>
</file>