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32CC-3ED6-4D00-B3AD-45DA938D284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01F4F-5576-4702-920A-AB4CBED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Aharoni" pitchFamily="2" charset="-79"/>
              </a:rPr>
              <a:t>ЗНАКОМСТВО ДЕТЕЙ СТАРШЕГО ДОШКОЛЬНОГО ВОЗРАСТА </a:t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smtClean="0">
                <a:cs typeface="Aharoni" pitchFamily="2" charset="-79"/>
              </a:rPr>
              <a:t>С ОБРАЗОМ СВЯТОГО АЛЕКСАНДРА НЕВСКОГО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9304" y="4509120"/>
            <a:ext cx="6264696" cy="1800200"/>
          </a:xfrm>
        </p:spPr>
        <p:txBody>
          <a:bodyPr>
            <a:normAutofit fontScale="40000" lnSpcReduction="20000"/>
          </a:bodyPr>
          <a:lstStyle/>
          <a:p>
            <a:endParaRPr lang="ru-RU" i="1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r>
              <a:rPr lang="ru-RU" sz="5500" b="1" i="1" dirty="0" err="1" smtClean="0">
                <a:solidFill>
                  <a:schemeClr val="tx1"/>
                </a:solidFill>
                <a:cs typeface="Aharoni" pitchFamily="2" charset="-79"/>
              </a:rPr>
              <a:t>Амурцева</a:t>
            </a:r>
            <a:r>
              <a:rPr lang="ru-RU" sz="5500" b="1" i="1" dirty="0" smtClean="0">
                <a:solidFill>
                  <a:schemeClr val="tx1"/>
                </a:solidFill>
                <a:cs typeface="Aharoni" pitchFamily="2" charset="-79"/>
              </a:rPr>
              <a:t> Светлана Владимировна,</a:t>
            </a:r>
          </a:p>
          <a:p>
            <a:pPr algn="r"/>
            <a:r>
              <a:rPr lang="ru-RU" sz="5500" b="1" i="1" dirty="0" smtClean="0">
                <a:solidFill>
                  <a:schemeClr val="tx1"/>
                </a:solidFill>
                <a:cs typeface="Aharoni" pitchFamily="2" charset="-79"/>
              </a:rPr>
              <a:t> старший воспитатель МБДОУ «Детский сад № 6 «</a:t>
            </a:r>
            <a:r>
              <a:rPr lang="ru-RU" sz="5500" b="1" i="1" dirty="0" err="1" smtClean="0">
                <a:solidFill>
                  <a:schemeClr val="tx1"/>
                </a:solidFill>
                <a:cs typeface="Aharoni" pitchFamily="2" charset="-79"/>
              </a:rPr>
              <a:t>Семицветик</a:t>
            </a:r>
            <a:r>
              <a:rPr lang="ru-RU" sz="5500" b="1" i="1" dirty="0" smtClean="0">
                <a:solidFill>
                  <a:schemeClr val="tx1"/>
                </a:solidFill>
                <a:cs typeface="Aharoni" pitchFamily="2" charset="-79"/>
              </a:rPr>
              <a:t>»» городского округа город Шарья Костромской области</a:t>
            </a:r>
            <a:endParaRPr lang="ru-RU" sz="5500" b="1" i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1030" name="Picture 6" descr="https://www.culture.ru/storage/images/eb5f102905189811c1fbb317667c9353/12fba8608d86694e31fd814db09da5f0.jpeg"/>
          <p:cNvPicPr>
            <a:picLocks noChangeAspect="1" noChangeArrowheads="1"/>
          </p:cNvPicPr>
          <p:nvPr/>
        </p:nvPicPr>
        <p:blipFill>
          <a:blip r:embed="rId3" cstate="print"/>
          <a:srcRect l="18155"/>
          <a:stretch>
            <a:fillRect/>
          </a:stretch>
        </p:blipFill>
        <p:spPr bwMode="auto">
          <a:xfrm>
            <a:off x="179512" y="3573016"/>
            <a:ext cx="2432335" cy="294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Светлана\Desktop\Фото\IMG-e0bad7b8848eece27af64e058ac3538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870848" cy="273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Светлана\Desktop\Фото\IMG-db7700875aa58692df05c4184520e58b-V.jpg"/>
          <p:cNvPicPr>
            <a:picLocks noChangeAspect="1" noChangeArrowheads="1"/>
          </p:cNvPicPr>
          <p:nvPr/>
        </p:nvPicPr>
        <p:blipFill>
          <a:blip r:embed="rId4" cstate="print"/>
          <a:srcRect l="19308" r="28087" b="17108"/>
          <a:stretch>
            <a:fillRect/>
          </a:stretch>
        </p:blipFill>
        <p:spPr bwMode="auto">
          <a:xfrm>
            <a:off x="5220072" y="404664"/>
            <a:ext cx="316835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Светлана\Desktop\Фото\IMG-b1fc4d4017b428d96483f962202f522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212976"/>
            <a:ext cx="5867128" cy="330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1032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6.Спортивный праздник «Защитники земли русской»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23555" name="Picture 3" descr="C:\Users\Светлана\Desktop\Фото\IMG-fbeb976842ae280b6edf5bb392ea5a26-V.jpg"/>
          <p:cNvPicPr>
            <a:picLocks noChangeAspect="1" noChangeArrowheads="1"/>
          </p:cNvPicPr>
          <p:nvPr/>
        </p:nvPicPr>
        <p:blipFill>
          <a:blip r:embed="rId3" cstate="print"/>
          <a:srcRect t="16466" b="7792"/>
          <a:stretch>
            <a:fillRect/>
          </a:stretch>
        </p:blipFill>
        <p:spPr bwMode="auto">
          <a:xfrm>
            <a:off x="251520" y="1484784"/>
            <a:ext cx="8496944" cy="482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Светлана\Desktop\Фото\IMG-0a6b7813a74a41b9db3753c41120d79e-V.jpg"/>
          <p:cNvPicPr>
            <a:picLocks noChangeAspect="1" noChangeArrowheads="1"/>
          </p:cNvPicPr>
          <p:nvPr/>
        </p:nvPicPr>
        <p:blipFill>
          <a:blip r:embed="rId3" cstate="print"/>
          <a:srcRect t="15464"/>
          <a:stretch>
            <a:fillRect/>
          </a:stretch>
        </p:blipFill>
        <p:spPr bwMode="auto">
          <a:xfrm>
            <a:off x="251520" y="260648"/>
            <a:ext cx="4966859" cy="3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Светлана\Desktop\Фото\IMG-01f528c1965020efe4942249596406b9-V.jpg"/>
          <p:cNvPicPr>
            <a:picLocks noChangeAspect="1" noChangeArrowheads="1"/>
          </p:cNvPicPr>
          <p:nvPr/>
        </p:nvPicPr>
        <p:blipFill>
          <a:blip r:embed="rId4" cstate="print"/>
          <a:srcRect t="20570" b="14089"/>
          <a:stretch>
            <a:fillRect/>
          </a:stretch>
        </p:blipFill>
        <p:spPr bwMode="auto">
          <a:xfrm>
            <a:off x="5220072" y="260648"/>
            <a:ext cx="371935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Светлана\Desktop\Фото\IMG-7abe1fcdc88844a81513fcd7c170869a-V.jpg"/>
          <p:cNvPicPr>
            <a:picLocks noChangeAspect="1" noChangeArrowheads="1"/>
          </p:cNvPicPr>
          <p:nvPr/>
        </p:nvPicPr>
        <p:blipFill>
          <a:blip r:embed="rId5" cstate="print"/>
          <a:srcRect t="5500" r="13381" b="5132"/>
          <a:stretch>
            <a:fillRect/>
          </a:stretch>
        </p:blipFill>
        <p:spPr bwMode="auto">
          <a:xfrm>
            <a:off x="323528" y="3429000"/>
            <a:ext cx="418754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Светлана\Desktop\Фото\IMG-9cd1945a00cbb6d8b3e6eaccd4b69178-V.jpg"/>
          <p:cNvPicPr>
            <a:picLocks noChangeAspect="1" noChangeArrowheads="1"/>
          </p:cNvPicPr>
          <p:nvPr/>
        </p:nvPicPr>
        <p:blipFill>
          <a:blip r:embed="rId6" cstate="print"/>
          <a:srcRect t="11194"/>
          <a:stretch>
            <a:fillRect/>
          </a:stretch>
        </p:blipFill>
        <p:spPr bwMode="auto">
          <a:xfrm>
            <a:off x="4499992" y="3573016"/>
            <a:ext cx="443264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31032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7.Цикл бесед «Святой благоверный князь Александр Невский – душа Руси»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25603" name="Picture 3" descr="C:\Users\Светлана\Desktop\Фото\IMG-3b474be3f8ee6a1e0bf9df5d54860157-V.jpg"/>
          <p:cNvPicPr>
            <a:picLocks noChangeAspect="1" noChangeArrowheads="1"/>
          </p:cNvPicPr>
          <p:nvPr/>
        </p:nvPicPr>
        <p:blipFill>
          <a:blip r:embed="rId3" cstate="print"/>
          <a:srcRect t="33756" b="23400"/>
          <a:stretch>
            <a:fillRect/>
          </a:stretch>
        </p:blipFill>
        <p:spPr bwMode="auto">
          <a:xfrm>
            <a:off x="395536" y="2636912"/>
            <a:ext cx="3672408" cy="332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Светлана\Desktop\Фото\IMG-5bc2b33ec007aa166b69191794dd460b-V.jpg"/>
          <p:cNvPicPr>
            <a:picLocks noChangeAspect="1" noChangeArrowheads="1"/>
          </p:cNvPicPr>
          <p:nvPr/>
        </p:nvPicPr>
        <p:blipFill>
          <a:blip r:embed="rId4" cstate="print"/>
          <a:srcRect l="10321" t="14271" r="20870"/>
          <a:stretch>
            <a:fillRect/>
          </a:stretch>
        </p:blipFill>
        <p:spPr bwMode="auto">
          <a:xfrm>
            <a:off x="4067944" y="1556792"/>
            <a:ext cx="4824536" cy="338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Светлана\Desktop\Фото\IMG-2a04e0441eb81c01e2e79a0ce5995064-V.jpg"/>
          <p:cNvPicPr>
            <a:picLocks noChangeAspect="1" noChangeArrowheads="1"/>
          </p:cNvPicPr>
          <p:nvPr/>
        </p:nvPicPr>
        <p:blipFill>
          <a:blip r:embed="rId3" cstate="print"/>
          <a:srcRect t="23743"/>
          <a:stretch>
            <a:fillRect/>
          </a:stretch>
        </p:blipFill>
        <p:spPr bwMode="auto">
          <a:xfrm>
            <a:off x="251520" y="188640"/>
            <a:ext cx="3471893" cy="353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Светлана\Desktop\Фото\IMG-5ce57db401e93fc7505c1d18c9279bc9-V.jpg"/>
          <p:cNvPicPr>
            <a:picLocks noChangeAspect="1" noChangeArrowheads="1"/>
          </p:cNvPicPr>
          <p:nvPr/>
        </p:nvPicPr>
        <p:blipFill>
          <a:blip r:embed="rId4" cstate="print"/>
          <a:srcRect t="14352" b="15191"/>
          <a:stretch>
            <a:fillRect/>
          </a:stretch>
        </p:blipFill>
        <p:spPr bwMode="auto">
          <a:xfrm>
            <a:off x="3851920" y="260648"/>
            <a:ext cx="2888369" cy="361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Светлана\Desktop\Фото\IMG-7acdd9fd17edd0a6bc2e42ab24aec710-V.jpg"/>
          <p:cNvPicPr>
            <a:picLocks noChangeAspect="1" noChangeArrowheads="1"/>
          </p:cNvPicPr>
          <p:nvPr/>
        </p:nvPicPr>
        <p:blipFill>
          <a:blip r:embed="rId5" cstate="print"/>
          <a:srcRect l="12178" t="11743" r="13017"/>
          <a:stretch>
            <a:fillRect/>
          </a:stretch>
        </p:blipFill>
        <p:spPr bwMode="auto">
          <a:xfrm>
            <a:off x="6732240" y="404664"/>
            <a:ext cx="2160240" cy="33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Светлана\Desktop\Фото\IMG-9a76f833573928523e1476b146fa39c8-V.jpg"/>
          <p:cNvPicPr>
            <a:picLocks noChangeAspect="1" noChangeArrowheads="1"/>
          </p:cNvPicPr>
          <p:nvPr/>
        </p:nvPicPr>
        <p:blipFill>
          <a:blip r:embed="rId6" cstate="print"/>
          <a:srcRect t="16663" b="19811"/>
          <a:stretch>
            <a:fillRect/>
          </a:stretch>
        </p:blipFill>
        <p:spPr bwMode="auto">
          <a:xfrm>
            <a:off x="683568" y="3501008"/>
            <a:ext cx="280545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Светлана\Desktop\Фото\IMG-5522e08ee6b9a27f0aa8c69a5a1b2dfd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789040"/>
            <a:ext cx="3587552" cy="26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C:\Users\Светлана\Desktop\Фото\IMG-9a539421f26abc7b7a90872f672b765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29" y="1484784"/>
            <a:ext cx="883947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www.art.vladimir-city.ru/painter/00000134/jpg/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687366" cy="275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im0-tub-ru.yandex.net/i?id=30016ecd92ac5523b10331e87a1641e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96952"/>
            <a:ext cx="6733615" cy="350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s://www.xn--b1azcy.xn--p1ai/wp-content/uploads/2020/07/2018-07-14-791_65197-1_153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0648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764704"/>
            <a:ext cx="6264696" cy="112968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</a:rPr>
              <a:t>«У того, кто не помнит своей истории - нет будущего»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А. С. Пушкин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sun9-34.userapi.com/c847221/v847221798/4bc2b/F4Um4QZ-P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683296" cy="455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cs typeface="Aharoni" pitchFamily="2" charset="-79"/>
              </a:rPr>
              <a:t/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Проект</a:t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«Святой благоверный князь Александр Невский – защитник земли русской». </a:t>
            </a:r>
            <a:endParaRPr lang="ru-RU" sz="3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916832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1.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 Досуг «Богатыри земли русской»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5121" name="Picture 1" descr="C:\Users\Светлана\Desktop\Фото\IMG-7a97822af96bf4104afbfacd20a4c2f4-V.jpg"/>
          <p:cNvPicPr>
            <a:picLocks noChangeAspect="1" noChangeArrowheads="1"/>
          </p:cNvPicPr>
          <p:nvPr/>
        </p:nvPicPr>
        <p:blipFill>
          <a:blip r:embed="rId3" cstate="print"/>
          <a:srcRect l="15289" t="20425" b="24750"/>
          <a:stretch>
            <a:fillRect/>
          </a:stretch>
        </p:blipFill>
        <p:spPr bwMode="auto">
          <a:xfrm>
            <a:off x="179512" y="2708920"/>
            <a:ext cx="319180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Светлана\Desktop\Фото\IMG-235f11510c67e5ba397d5e4ac825eadf-V.jpg"/>
          <p:cNvPicPr>
            <a:picLocks noChangeAspect="1" noChangeArrowheads="1"/>
          </p:cNvPicPr>
          <p:nvPr/>
        </p:nvPicPr>
        <p:blipFill>
          <a:blip r:embed="rId4" cstate="print"/>
          <a:srcRect t="11339"/>
          <a:stretch>
            <a:fillRect/>
          </a:stretch>
        </p:blipFill>
        <p:spPr bwMode="auto">
          <a:xfrm>
            <a:off x="3217035" y="2564904"/>
            <a:ext cx="5926965" cy="3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Светлана\Desktop\Фото\IMG-fd68df15a3f6dff671d242ba2d5c0937-V.jpg"/>
          <p:cNvPicPr>
            <a:picLocks noChangeAspect="1" noChangeArrowheads="1"/>
          </p:cNvPicPr>
          <p:nvPr/>
        </p:nvPicPr>
        <p:blipFill>
          <a:blip r:embed="rId3" cstate="print"/>
          <a:srcRect t="16873" b="24265"/>
          <a:stretch>
            <a:fillRect/>
          </a:stretch>
        </p:blipFill>
        <p:spPr bwMode="auto">
          <a:xfrm>
            <a:off x="395536" y="260648"/>
            <a:ext cx="40370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ветлана\Desktop\Фото\IMG-6ef394a1720343c7d775306f32cb8bcd-V.jpg"/>
          <p:cNvPicPr>
            <a:picLocks noChangeAspect="1" noChangeArrowheads="1"/>
          </p:cNvPicPr>
          <p:nvPr/>
        </p:nvPicPr>
        <p:blipFill>
          <a:blip r:embed="rId4" cstate="print"/>
          <a:srcRect l="6689" r="15724"/>
          <a:stretch>
            <a:fillRect/>
          </a:stretch>
        </p:blipFill>
        <p:spPr bwMode="auto">
          <a:xfrm>
            <a:off x="323528" y="3284984"/>
            <a:ext cx="4176464" cy="302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ветлана\Desktop\Фото\IMG-8ac3ab443aba50290210218f63bf776c-V.jpg"/>
          <p:cNvPicPr>
            <a:picLocks noChangeAspect="1" noChangeArrowheads="1"/>
          </p:cNvPicPr>
          <p:nvPr/>
        </p:nvPicPr>
        <p:blipFill>
          <a:blip r:embed="rId5" cstate="print"/>
          <a:srcRect t="11743" r="14756" b="17801"/>
          <a:stretch>
            <a:fillRect/>
          </a:stretch>
        </p:blipFill>
        <p:spPr bwMode="auto">
          <a:xfrm>
            <a:off x="4572000" y="908720"/>
            <a:ext cx="4248472" cy="468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dirty="0" smtClean="0">
              <a:latin typeface="+mj-lt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dirty="0" smtClean="0">
              <a:latin typeface="+mj-lt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2.Совместная 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«Александр</a:t>
            </a: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Невский – защитник Святой Руси»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3073" name="Picture 1" descr="C:\Users\Светлана\Desktop\Фото\IMG-4ee2f7fdf6bcea22211a72e5cb8bdc6e-V.jpg"/>
          <p:cNvPicPr>
            <a:picLocks noChangeAspect="1" noChangeArrowheads="1"/>
          </p:cNvPicPr>
          <p:nvPr/>
        </p:nvPicPr>
        <p:blipFill>
          <a:blip r:embed="rId3" cstate="print"/>
          <a:srcRect t="34172"/>
          <a:stretch>
            <a:fillRect/>
          </a:stretch>
        </p:blipFill>
        <p:spPr bwMode="auto">
          <a:xfrm>
            <a:off x="251520" y="2132856"/>
            <a:ext cx="5057292" cy="44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Светлана\Desktop\Фото\IMG-ae946562a7803506d0cd17d7f1d1285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04864"/>
            <a:ext cx="3275094" cy="436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Users\Светлана\Desktop\Фото\IMG-0c2fee786fbac25160113f1aef17565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ветлана\Desktop\Фото\IMG-3dee6c94b3b3b31ce4553b6d5cb3559d-V.jpg"/>
          <p:cNvPicPr>
            <a:picLocks noChangeAspect="1" noChangeArrowheads="1"/>
          </p:cNvPicPr>
          <p:nvPr/>
        </p:nvPicPr>
        <p:blipFill>
          <a:blip r:embed="rId4" cstate="print"/>
          <a:srcRect t="24635" r="14670" b="9240"/>
          <a:stretch>
            <a:fillRect/>
          </a:stretch>
        </p:blipFill>
        <p:spPr bwMode="auto">
          <a:xfrm>
            <a:off x="2987824" y="404663"/>
            <a:ext cx="3240360" cy="334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ветлана\Desktop\Фото\IMG-b16aad873248b244fcf0a8a6d50f4ad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1703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Светлана\Desktop\Фото\IMG-f48fdfe590cdd552932aa9c2cd8f1e6d-V.jpg"/>
          <p:cNvPicPr>
            <a:picLocks noChangeAspect="1" noChangeArrowheads="1"/>
          </p:cNvPicPr>
          <p:nvPr/>
        </p:nvPicPr>
        <p:blipFill>
          <a:blip r:embed="rId6" cstate="print"/>
          <a:srcRect t="7503" b="9191"/>
          <a:stretch>
            <a:fillRect/>
          </a:stretch>
        </p:blipFill>
        <p:spPr bwMode="auto">
          <a:xfrm>
            <a:off x="6226727" y="404664"/>
            <a:ext cx="291727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3.НООД «Александр Невский»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19458" name="Picture 2" descr="C:\Users\Светлана\Desktop\Фото\IMG-6fab31d9e1958f74bfcf6f2db7cfbd59-V.jpg"/>
          <p:cNvPicPr>
            <a:picLocks noChangeAspect="1" noChangeArrowheads="1"/>
          </p:cNvPicPr>
          <p:nvPr/>
        </p:nvPicPr>
        <p:blipFill>
          <a:blip r:embed="rId3" cstate="print"/>
          <a:srcRect t="13770"/>
          <a:stretch>
            <a:fillRect/>
          </a:stretch>
        </p:blipFill>
        <p:spPr bwMode="auto">
          <a:xfrm>
            <a:off x="251520" y="1124744"/>
            <a:ext cx="3137670" cy="360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Светлана\Desktop\Фото\IMG-a73a1d72da442325774fd7e231eb581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052736"/>
            <a:ext cx="4759624" cy="356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Светлана\Desktop\Фото\IMG-5f5ed2e73db1e90c64a8bba1621b9af1-V.jpg"/>
          <p:cNvPicPr>
            <a:picLocks noChangeAspect="1" noChangeArrowheads="1"/>
          </p:cNvPicPr>
          <p:nvPr/>
        </p:nvPicPr>
        <p:blipFill>
          <a:blip r:embed="rId5" cstate="print"/>
          <a:srcRect b="31261"/>
          <a:stretch>
            <a:fillRect/>
          </a:stretch>
        </p:blipFill>
        <p:spPr bwMode="auto">
          <a:xfrm>
            <a:off x="2843808" y="4509120"/>
            <a:ext cx="28932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dirty="0" smtClean="0">
              <a:latin typeface="+mj-lt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Aharoni" pitchFamily="2" charset="-79"/>
              </a:rPr>
              <a:t>4.Занятие по образовательной области «Художественно-эстетическое развитие»  «Сервиз Александра Невского»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20482" name="Picture 2" descr="C:\Users\Светлана\Desktop\Фото\IMG-16bd58fcd6015695219732d3e0b6934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952328" cy="393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Светлана\Desktop\Фото\IMG-862e652dff92b49fe028f8c8328ac5a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2889422" cy="223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Светлана\Desktop\Фото\IMG-636221436c71f86dc90cc4e0ac2bdb5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859158" cy="214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Светлана\Desktop\Фото\IMG-c31a9e32ddb0ab0169d35da60d894fd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789040"/>
            <a:ext cx="380610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2/151910505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5.Совместная деятельность «Воин – русский князь Александр Невский!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21506" name="Picture 2" descr="C:\Users\Светлана\Desktop\Фото\IMG-c8e72dca24ec29e6bb79b60befe23467-V.jpg"/>
          <p:cNvPicPr>
            <a:picLocks noChangeAspect="1" noChangeArrowheads="1"/>
          </p:cNvPicPr>
          <p:nvPr/>
        </p:nvPicPr>
        <p:blipFill>
          <a:blip r:embed="rId3" cstate="print"/>
          <a:srcRect t="9275"/>
          <a:stretch>
            <a:fillRect/>
          </a:stretch>
        </p:blipFill>
        <p:spPr bwMode="auto">
          <a:xfrm>
            <a:off x="539552" y="1772816"/>
            <a:ext cx="8280920" cy="42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1032" y="404664"/>
            <a:ext cx="871296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+mj-lt"/>
                <a:ea typeface="+mj-ea"/>
                <a:cs typeface="Aharoni" pitchFamily="2" charset="-79"/>
              </a:rPr>
              <a:t>5.Совместная деятельность «Воин – русский князь Александр Невский!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AWJJH2MPE6E2-194827139-3426</_dlc_DocId>
    <_dlc_DocIdUrl xmlns="4a252ca3-5a62-4c1c-90a6-29f4710e47f8">
      <Url>http://edu-sps.koiro.local/Sharya/ds6/1_1/_layouts/15/DocIdRedir.aspx?ID=AWJJH2MPE6E2-194827139-3426</Url>
      <Description>AWJJH2MPE6E2-194827139-3426</Description>
    </_dlc_DocIdUrl>
  </documentManagement>
</p:properties>
</file>

<file path=customXml/itemProps1.xml><?xml version="1.0" encoding="utf-8"?>
<ds:datastoreItem xmlns:ds="http://schemas.openxmlformats.org/officeDocument/2006/customXml" ds:itemID="{C6562057-48F2-46E9-A281-DE01BD7EAB21}"/>
</file>

<file path=customXml/itemProps2.xml><?xml version="1.0" encoding="utf-8"?>
<ds:datastoreItem xmlns:ds="http://schemas.openxmlformats.org/officeDocument/2006/customXml" ds:itemID="{625ACB4B-8562-4661-A7AA-3268B0AE99B4}"/>
</file>

<file path=customXml/itemProps3.xml><?xml version="1.0" encoding="utf-8"?>
<ds:datastoreItem xmlns:ds="http://schemas.openxmlformats.org/officeDocument/2006/customXml" ds:itemID="{A888147A-BDF1-44A3-AEC8-1D8560C0D65A}"/>
</file>

<file path=customXml/itemProps4.xml><?xml version="1.0" encoding="utf-8"?>
<ds:datastoreItem xmlns:ds="http://schemas.openxmlformats.org/officeDocument/2006/customXml" ds:itemID="{CE5BBF78-D25E-4CC9-B8E4-F63453E09C5C}"/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ЗНАКОМСТВО ДЕТЕЙ СТАРШЕГО ДОШКОЛЬНОГО ВОЗРАСТА  С ОБРАЗОМ СВЯТОГО АЛЕКСАНДРА НЕВСКОГО</vt:lpstr>
      <vt:lpstr>Слайд 2</vt:lpstr>
      <vt:lpstr> Проект  «Святой благоверный князь Александр Невский – защитник земли русской».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21</cp:revision>
  <dcterms:created xsi:type="dcterms:W3CDTF">2020-12-03T12:13:43Z</dcterms:created>
  <dcterms:modified xsi:type="dcterms:W3CDTF">2020-12-07T09:21:15Z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5e62dd6c-a868-42e6-8f93-12b70893c8d6</vt:lpwstr>
  </property>
</Properties>
</file>