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6" r:id="rId4"/>
    <p:sldId id="260" r:id="rId5"/>
    <p:sldId id="258" r:id="rId6"/>
    <p:sldId id="261" r:id="rId7"/>
    <p:sldId id="257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3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58"/>
            <a:ext cx="9144000" cy="70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0815" y="620688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Встреча детей с тружеником тыла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s://im2-tub-ru.yandex.net/i?id=0a54a17bc879ac214fd546eda41ff491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22" y="-19258"/>
            <a:ext cx="1238578" cy="16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"/>
            <a:ext cx="9144000" cy="70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0952" y="404664"/>
            <a:ext cx="8219256" cy="49411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мая 2015 года в нашем детском саду прошла встреча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ветерана педагогического труда,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труженика тыла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Пресниковой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Зои Семёновны,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детство которой застало военное время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82758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1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2"/>
            <a:ext cx="9144000" cy="70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esktop\9 мая фото\DSC045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4" b="12930"/>
          <a:stretch/>
        </p:blipFill>
        <p:spPr bwMode="auto">
          <a:xfrm>
            <a:off x="1847797" y="356478"/>
            <a:ext cx="5448405" cy="461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2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964"/>
            <a:ext cx="9144000" cy="70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0"/>
            <a:ext cx="5832648" cy="62786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Зоя Семёновна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рассказала детям о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трудностях военного времени,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том какую помощь фронту они осуществляли,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том как тяжело было учиться в голодное время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крепкой детской дружбе.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слушали и  сопереживали нашему ветерану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также Зоя Семёновна ответила на вопросы детей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-75964"/>
            <a:ext cx="12382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1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14"/>
            <a:ext cx="9144000" cy="70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9 мая фото\DSC04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86" y="548680"/>
            <a:ext cx="5936427" cy="44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-103214"/>
            <a:ext cx="12382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1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14"/>
            <a:ext cx="9144000" cy="70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60648"/>
            <a:ext cx="5814392" cy="4369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200000"/>
              </a:lnSpc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Концерт и открытки сделанные руками детей подарили нашей героине праздник. 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-103214"/>
            <a:ext cx="12382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1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14"/>
            <a:ext cx="9144000" cy="70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USER\Desktop\9 мая фото\DSC04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25" y="306312"/>
            <a:ext cx="6102678" cy="4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-125733"/>
            <a:ext cx="12382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1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4" y="-206428"/>
            <a:ext cx="9144000" cy="70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благодарим Зою Семёновну </a:t>
            </a:r>
          </a:p>
          <a:p>
            <a:pPr lvl="0" algn="ctr">
              <a:lnSpc>
                <a:spcPct val="150000"/>
              </a:lnSpc>
            </a:pP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интересную беседу и напутственное слово выпускникам. </a:t>
            </a:r>
          </a:p>
          <a:p>
            <a:pPr lvl="0" algn="ctr">
              <a:lnSpc>
                <a:spcPct val="150000"/>
              </a:lnSpc>
            </a:pP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вам добра, здоровья и мирного неба над головой</a:t>
            </a: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-179819"/>
            <a:ext cx="12382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1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AWJJH2MPE6E2-194827139-76</_dlc_DocId>
    <_dlc_DocIdUrl xmlns="4a252ca3-5a62-4c1c-90a6-29f4710e47f8">
      <Url>http://edu-sps.koiro.local/Sharya/ds6/1_1/_layouts/15/DocIdRedir.aspx?ID=AWJJH2MPE6E2-194827139-76</Url>
      <Description>AWJJH2MPE6E2-194827139-76</Description>
    </_dlc_DocIdUrl>
  </documentManagement>
</p:properties>
</file>

<file path=customXml/itemProps1.xml><?xml version="1.0" encoding="utf-8"?>
<ds:datastoreItem xmlns:ds="http://schemas.openxmlformats.org/officeDocument/2006/customXml" ds:itemID="{7EB20734-DAB8-4DB0-B4A2-94E24F6CE3DB}"/>
</file>

<file path=customXml/itemProps2.xml><?xml version="1.0" encoding="utf-8"?>
<ds:datastoreItem xmlns:ds="http://schemas.openxmlformats.org/officeDocument/2006/customXml" ds:itemID="{BC108C49-A8F8-4897-A8DB-BD24669B37A6}"/>
</file>

<file path=customXml/itemProps3.xml><?xml version="1.0" encoding="utf-8"?>
<ds:datastoreItem xmlns:ds="http://schemas.openxmlformats.org/officeDocument/2006/customXml" ds:itemID="{F6258FCA-8F8F-4500-83DA-FA7F906404AF}"/>
</file>

<file path=customXml/itemProps4.xml><?xml version="1.0" encoding="utf-8"?>
<ds:datastoreItem xmlns:ds="http://schemas.openxmlformats.org/officeDocument/2006/customXml" ds:itemID="{B0462F6D-57AA-4608-8ED1-D8557A81AAAF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101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8 мая 2015 года в нашем детском саду прошла встреча  ветерана педагогического труда,  труженика тыла Пресниковой Зои Семёновны,  детство которой застало военное время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2015-05-09T21:55:40Z</dcterms:created>
  <dcterms:modified xsi:type="dcterms:W3CDTF">2015-05-09T23:24:12Z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b7de5a7f-416d-4d8a-99ff-3cebb20b4df6</vt:lpwstr>
  </property>
</Properties>
</file>