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3" r:id="rId8"/>
    <p:sldId id="265" r:id="rId9"/>
    <p:sldId id="266" r:id="rId10"/>
    <p:sldId id="267" r:id="rId11"/>
    <p:sldId id="268" r:id="rId12"/>
    <p:sldId id="270" r:id="rId13"/>
    <p:sldId id="271" r:id="rId14"/>
    <p:sldId id="274" r:id="rId15"/>
    <p:sldId id="273" r:id="rId16"/>
    <p:sldId id="275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99792" y="476672"/>
            <a:ext cx="3096344" cy="936104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2132855"/>
            <a:ext cx="8229600" cy="446449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День Победы 9 Мая –</a:t>
            </a:r>
          </a:p>
          <a:p>
            <a:pPr algn="ctr"/>
            <a:r>
              <a:rPr lang="ru-RU" dirty="0" smtClean="0"/>
              <a:t>Праздник </a:t>
            </a:r>
            <a:r>
              <a:rPr lang="ru-RU" dirty="0"/>
              <a:t>мира в стране и весны.</a:t>
            </a:r>
          </a:p>
          <a:p>
            <a:pPr algn="ctr"/>
            <a:r>
              <a:rPr lang="ru-RU" dirty="0"/>
              <a:t>В этот день мы солдат вспоминаем,</a:t>
            </a:r>
          </a:p>
          <a:p>
            <a:pPr algn="ctr"/>
            <a:r>
              <a:rPr lang="ru-RU" dirty="0"/>
              <a:t>Не вернувшихся в семьи с войны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pPr algn="ctr"/>
            <a:r>
              <a:rPr lang="ru-RU" dirty="0"/>
              <a:t>В этот праздник мы чествуем дедов,</a:t>
            </a:r>
          </a:p>
          <a:p>
            <a:pPr algn="ctr"/>
            <a:r>
              <a:rPr lang="ru-RU" dirty="0"/>
              <a:t>Защитивших родную страну,</a:t>
            </a:r>
          </a:p>
          <a:p>
            <a:pPr algn="ctr"/>
            <a:r>
              <a:rPr lang="ru-RU" dirty="0"/>
              <a:t>Подарившим народам Победу</a:t>
            </a:r>
          </a:p>
          <a:p>
            <a:pPr algn="ctr"/>
            <a:r>
              <a:rPr lang="ru-RU" dirty="0"/>
              <a:t>И вернувшим нам мир и весну!</a:t>
            </a:r>
          </a:p>
          <a:p>
            <a:pPr algn="ctr"/>
            <a:endParaRPr lang="ru-RU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04" y="-171400"/>
            <a:ext cx="6552728" cy="233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001043"/>
            <a:ext cx="186531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24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906072" cy="1210146"/>
          </a:xfrm>
        </p:spPr>
        <p:txBody>
          <a:bodyPr numCol="2">
            <a:normAutofit/>
          </a:bodyPr>
          <a:lstStyle/>
          <a:p>
            <a:pPr algn="l"/>
            <a:r>
              <a:rPr lang="ru-RU" sz="2000" dirty="0"/>
              <a:t>В небе, на воде, на суше</a:t>
            </a:r>
            <a:br>
              <a:rPr lang="ru-RU" sz="2000" dirty="0"/>
            </a:br>
            <a:r>
              <a:rPr lang="ru-RU" sz="2000" dirty="0"/>
              <a:t>Голубь мира бы парил,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Каждый </a:t>
            </a:r>
            <a:r>
              <a:rPr lang="ru-RU" sz="2000" dirty="0"/>
              <a:t>бы на белом свете</a:t>
            </a:r>
            <a:br>
              <a:rPr lang="ru-RU" sz="2000" dirty="0"/>
            </a:br>
            <a:r>
              <a:rPr lang="ru-RU" sz="2000" dirty="0"/>
              <a:t>Нам о мире говорил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2290" name="Picture 2" descr="C:\Users\USER\Desktop\акция ПОМНИМ ГОРДИМСЯ\DSC_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56792"/>
            <a:ext cx="743389" cy="56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92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39136" cy="994122"/>
          </a:xfrm>
        </p:spPr>
        <p:txBody>
          <a:bodyPr numCol="1">
            <a:normAutofit/>
          </a:bodyPr>
          <a:lstStyle/>
          <a:p>
            <a:r>
              <a:rPr lang="ru-RU" sz="2000" dirty="0" smtClean="0"/>
              <a:t>Да будет мир! Да будет доброта!</a:t>
            </a:r>
            <a:br>
              <a:rPr lang="ru-RU" sz="2000" dirty="0" smtClean="0"/>
            </a:br>
            <a:r>
              <a:rPr lang="ru-RU" sz="2000" dirty="0" smtClean="0"/>
              <a:t>Да будет свет в душе вашей всегда!</a:t>
            </a:r>
            <a:endParaRPr lang="ru-RU" sz="2000" dirty="0"/>
          </a:p>
        </p:txBody>
      </p:sp>
      <p:pic>
        <p:nvPicPr>
          <p:cNvPr id="13314" name="Picture 2" descr="C:\Users\USER\Desktop\акция ПОМНИМ ГОРДИМСЯ\DSC_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932657" cy="7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7769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056784" cy="1143000"/>
          </a:xfrm>
        </p:spPr>
        <p:txBody>
          <a:bodyPr numCol="2">
            <a:normAutofit/>
          </a:bodyPr>
          <a:lstStyle/>
          <a:p>
            <a:pPr algn="l"/>
            <a:r>
              <a:rPr lang="ru-RU" sz="2000" dirty="0" smtClean="0"/>
              <a:t>Пусть </a:t>
            </a:r>
            <a:r>
              <a:rPr lang="ru-RU" sz="2000" dirty="0"/>
              <a:t>ходят голуби по </a:t>
            </a:r>
            <a:r>
              <a:rPr lang="ru-RU" sz="2000" dirty="0" smtClean="0"/>
              <a:t>крышам,</a:t>
            </a:r>
            <a:br>
              <a:rPr lang="ru-RU" sz="2000" dirty="0" smtClean="0"/>
            </a:br>
            <a:r>
              <a:rPr lang="ru-RU" sz="2000" dirty="0" smtClean="0"/>
              <a:t>Пусть </a:t>
            </a:r>
            <a:r>
              <a:rPr lang="ru-RU" sz="2000" dirty="0"/>
              <a:t>тают в небе журавли... 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Пусть </a:t>
            </a:r>
            <a:r>
              <a:rPr lang="ru-RU" sz="2000" dirty="0"/>
              <a:t>будет мир! </a:t>
            </a:r>
            <a:br>
              <a:rPr lang="ru-RU" sz="2000" dirty="0"/>
            </a:br>
            <a:r>
              <a:rPr lang="ru-RU" sz="2000" dirty="0"/>
              <a:t>Он так нам нужен! </a:t>
            </a:r>
          </a:p>
        </p:txBody>
      </p:sp>
      <p:pic>
        <p:nvPicPr>
          <p:cNvPr id="15363" name="Picture 3" descr="C:\Users\USER\Desktop\акция ПОМНИМ ГОРДИМСЯ\DSC_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2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2">
            <a:normAutofit/>
          </a:bodyPr>
          <a:lstStyle/>
          <a:p>
            <a:pPr algn="l"/>
            <a:r>
              <a:rPr lang="ru-RU" sz="2000" dirty="0"/>
              <a:t>Душа ребёнка святостью чиста,</a:t>
            </a:r>
            <a:br>
              <a:rPr lang="ru-RU" sz="2000" dirty="0"/>
            </a:br>
            <a:r>
              <a:rPr lang="ru-RU" sz="2000" dirty="0"/>
              <a:t>Жива и радостна от любви внимания,</a:t>
            </a:r>
            <a:br>
              <a:rPr lang="ru-RU" sz="2000" dirty="0"/>
            </a:br>
            <a:r>
              <a:rPr lang="ru-RU" sz="2000" dirty="0"/>
              <a:t>Она светла, наивна и проста,</a:t>
            </a:r>
            <a:br>
              <a:rPr lang="ru-RU" sz="2000" dirty="0"/>
            </a:br>
            <a:r>
              <a:rPr lang="ru-RU" sz="2000" dirty="0"/>
              <a:t>И вдохновенно ищет понимания</a:t>
            </a:r>
            <a:r>
              <a:rPr lang="ru-RU" sz="1000" dirty="0"/>
              <a:t>.</a:t>
            </a:r>
            <a:br>
              <a:rPr lang="ru-RU" sz="1000" dirty="0"/>
            </a:br>
            <a:endParaRPr lang="ru-RU" sz="1000" dirty="0"/>
          </a:p>
        </p:txBody>
      </p:sp>
      <p:pic>
        <p:nvPicPr>
          <p:cNvPr id="16386" name="Picture 2" descr="C:\Users\USER\Desktop\акция ПОМНИМ ГОРДИМСЯ\DSC_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1213964" cy="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4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56" y="404664"/>
            <a:ext cx="8229600" cy="864096"/>
          </a:xfrm>
        </p:spPr>
        <p:txBody>
          <a:bodyPr numCol="2">
            <a:normAutofit/>
          </a:bodyPr>
          <a:lstStyle/>
          <a:p>
            <a:pPr algn="l"/>
            <a:r>
              <a:rPr lang="ru-RU" sz="2000" dirty="0" smtClean="0"/>
              <a:t>«Чтоб счастливо жилось»</a:t>
            </a:r>
            <a:br>
              <a:rPr lang="ru-RU" sz="2000" dirty="0" smtClean="0"/>
            </a:br>
            <a:r>
              <a:rPr lang="ru-RU" sz="2000" dirty="0"/>
              <a:t>-</a:t>
            </a:r>
            <a:r>
              <a:rPr lang="ru-RU" sz="2000" dirty="0" smtClean="0"/>
              <a:t> Нам твердят со стороны,</a:t>
            </a:r>
            <a:br>
              <a:rPr lang="ru-RU" sz="2000" dirty="0" smtClean="0"/>
            </a:br>
            <a:r>
              <a:rPr lang="ru-RU" sz="2000" dirty="0" smtClean="0"/>
              <a:t>Ну а мы всем говорим,-</a:t>
            </a:r>
            <a:br>
              <a:rPr lang="ru-RU" sz="2000" dirty="0" smtClean="0"/>
            </a:br>
            <a:r>
              <a:rPr lang="ru-RU" sz="2000" dirty="0" smtClean="0"/>
              <a:t>«Что бы не было войны!»</a:t>
            </a:r>
            <a:endParaRPr lang="ru-RU" sz="2000" dirty="0"/>
          </a:p>
        </p:txBody>
      </p:sp>
      <p:pic>
        <p:nvPicPr>
          <p:cNvPr id="20482" name="Picture 2" descr="C:\Users\USER\Desktop\акция ПОМНИМ ГОРДИМСЯ\DSC_0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73" y="1546931"/>
            <a:ext cx="1119849" cy="85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0423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200800" cy="1786210"/>
          </a:xfrm>
        </p:spPr>
        <p:txBody>
          <a:bodyPr numCol="2">
            <a:normAutofit/>
          </a:bodyPr>
          <a:lstStyle/>
          <a:p>
            <a:pPr algn="l"/>
            <a:r>
              <a:rPr lang="ru-RU" sz="2000" dirty="0"/>
              <a:t>Нам нужен мир </a:t>
            </a:r>
            <a:br>
              <a:rPr lang="ru-RU" sz="2000" dirty="0"/>
            </a:br>
            <a:r>
              <a:rPr lang="ru-RU" sz="2000" dirty="0"/>
              <a:t>На голубой планете. </a:t>
            </a:r>
            <a:br>
              <a:rPr lang="ru-RU" sz="2000" dirty="0"/>
            </a:br>
            <a:r>
              <a:rPr lang="ru-RU" sz="2000" dirty="0"/>
              <a:t>Его хотят</a:t>
            </a:r>
            <a:br>
              <a:rPr lang="ru-RU" sz="2000" dirty="0"/>
            </a:br>
            <a:r>
              <a:rPr lang="ru-RU" sz="2000" dirty="0"/>
              <a:t>И взрослые и дети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Им </a:t>
            </a:r>
            <a:r>
              <a:rPr lang="ru-RU" sz="2000" dirty="0"/>
              <a:t>хочется, проснувшись</a:t>
            </a:r>
            <a:br>
              <a:rPr lang="ru-RU" sz="2000" dirty="0"/>
            </a:br>
            <a:r>
              <a:rPr lang="ru-RU" sz="2000" dirty="0"/>
              <a:t>на рассвете,</a:t>
            </a:r>
            <a:br>
              <a:rPr lang="ru-RU" sz="2000" dirty="0"/>
            </a:br>
            <a:r>
              <a:rPr lang="ru-RU" sz="2000" dirty="0"/>
              <a:t>Не вспоминать,</a:t>
            </a:r>
            <a:br>
              <a:rPr lang="ru-RU" sz="2000" dirty="0"/>
            </a:br>
            <a:r>
              <a:rPr lang="ru-RU" sz="2000" dirty="0"/>
              <a:t>Не думать о войне!</a:t>
            </a:r>
          </a:p>
        </p:txBody>
      </p:sp>
      <p:pic>
        <p:nvPicPr>
          <p:cNvPr id="18434" name="Picture 2" descr="C:\Users\USER\Desktop\акция ПОМНИМ ГОРДИМСЯ\DSC_0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696744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58" y="1844824"/>
            <a:ext cx="1496309" cy="114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244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355160" cy="106613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Пусть будет нынче мир на всей земле</a:t>
            </a:r>
            <a:br>
              <a:rPr lang="ru-RU" sz="2000" dirty="0" smtClean="0"/>
            </a:br>
            <a:r>
              <a:rPr lang="ru-RU" sz="2000" dirty="0" smtClean="0"/>
              <a:t>Все вместе дружно скажем: «НЕТ войне!»</a:t>
            </a:r>
            <a:endParaRPr lang="ru-RU" sz="2000" dirty="0"/>
          </a:p>
        </p:txBody>
      </p:sp>
      <p:pic>
        <p:nvPicPr>
          <p:cNvPr id="19458" name="Picture 2" descr="C:\Users\USER\Desktop\акция ПОМНИМ ГОРДИМСЯ\DSC_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844824"/>
            <a:ext cx="186531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2418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915000" cy="1858218"/>
          </a:xfrm>
        </p:spPr>
        <p:txBody>
          <a:bodyPr>
            <a:normAutofit/>
          </a:bodyPr>
          <a:lstStyle/>
          <a:p>
            <a:r>
              <a:rPr lang="ru-RU" sz="3200" dirty="0"/>
              <a:t>Мирное </a:t>
            </a:r>
            <a:r>
              <a:rPr lang="ru-RU" sz="3200" dirty="0" smtClean="0"/>
              <a:t>утро, солнечный </a:t>
            </a:r>
            <a:r>
              <a:rPr lang="ru-RU" sz="3200" dirty="0"/>
              <a:t>свет,</a:t>
            </a:r>
            <a:br>
              <a:rPr lang="ru-RU" sz="3200" dirty="0"/>
            </a:br>
            <a:r>
              <a:rPr lang="ru-RU" sz="3200" dirty="0"/>
              <a:t>Нашей Победе –</a:t>
            </a:r>
            <a:br>
              <a:rPr lang="ru-RU" sz="3200" dirty="0"/>
            </a:br>
            <a:r>
              <a:rPr lang="ru-RU" sz="3200" b="1" dirty="0"/>
              <a:t>70 лет!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699792" y="3356993"/>
            <a:ext cx="4464496" cy="12241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7787979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99" y="2114369"/>
            <a:ext cx="15001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41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Нам ЖИЗНЬ дана на ДОБРЫЕ ДЕЛА,</a:t>
            </a:r>
            <a:br>
              <a:rPr lang="ru-RU" sz="2000" dirty="0"/>
            </a:br>
            <a:r>
              <a:rPr lang="ru-RU" sz="2000" dirty="0" smtClean="0"/>
              <a:t>А </a:t>
            </a:r>
            <a:r>
              <a:rPr lang="ru-RU" sz="2000" dirty="0"/>
              <a:t>человек - Вселенское Дитя</a:t>
            </a:r>
            <a:r>
              <a:rPr lang="ru-RU" sz="1800" dirty="0" smtClean="0"/>
              <a:t>,</a:t>
            </a:r>
            <a:endParaRPr lang="ru-RU" sz="1800" dirty="0"/>
          </a:p>
        </p:txBody>
      </p:sp>
      <p:pic>
        <p:nvPicPr>
          <p:cNvPr id="1026" name="Picture 2" descr="C:\Users\USER\Desktop\акция ПОМНИМ ГОРДИМСЯ\DSC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171400"/>
            <a:ext cx="1187703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38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994122"/>
          </a:xfrm>
        </p:spPr>
        <p:txBody>
          <a:bodyPr numCol="2">
            <a:normAutofit/>
          </a:bodyPr>
          <a:lstStyle/>
          <a:p>
            <a:pPr algn="l"/>
            <a:r>
              <a:rPr lang="ru-RU" sz="2000" dirty="0"/>
              <a:t>Свети нам, солнышко, свети — </a:t>
            </a:r>
            <a:br>
              <a:rPr lang="ru-RU" sz="2000" dirty="0"/>
            </a:br>
            <a:r>
              <a:rPr lang="ru-RU" sz="2000" dirty="0"/>
              <a:t>Пусть ни за что на свете </a:t>
            </a:r>
            <a:br>
              <a:rPr lang="ru-RU" sz="2000" dirty="0"/>
            </a:br>
            <a:r>
              <a:rPr lang="ru-RU" sz="2000" dirty="0"/>
              <a:t>Не знают дети черных дней </a:t>
            </a:r>
            <a:br>
              <a:rPr lang="ru-RU" sz="2000" dirty="0"/>
            </a:br>
            <a:r>
              <a:rPr lang="ru-RU" sz="2000" dirty="0"/>
              <a:t>На дорогой планете.</a:t>
            </a:r>
          </a:p>
        </p:txBody>
      </p:sp>
      <p:pic>
        <p:nvPicPr>
          <p:cNvPr id="2050" name="Picture 2" descr="C:\Users\USER\Desktop\акция ПОМНИМ ГОРДИМСЯ\DSC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197151"/>
            <a:ext cx="1511375" cy="11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3692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836" y="260648"/>
            <a:ext cx="8229600" cy="994122"/>
          </a:xfrm>
        </p:spPr>
        <p:txBody>
          <a:bodyPr numCol="2">
            <a:normAutofit/>
          </a:bodyPr>
          <a:lstStyle/>
          <a:p>
            <a:pPr algn="l"/>
            <a:r>
              <a:rPr lang="ru-RU" sz="2000" dirty="0"/>
              <a:t>Свети нам, солнышко, свети», </a:t>
            </a:r>
            <a:br>
              <a:rPr lang="ru-RU" sz="2000" dirty="0"/>
            </a:br>
            <a:r>
              <a:rPr lang="ru-RU" sz="2000" dirty="0"/>
              <a:t>Пускай смеются дети, </a:t>
            </a:r>
            <a:br>
              <a:rPr lang="ru-RU" sz="2000" dirty="0"/>
            </a:br>
            <a:r>
              <a:rPr lang="ru-RU" sz="2000" dirty="0"/>
              <a:t>Пусть будет мир на всей земле </a:t>
            </a:r>
            <a:br>
              <a:rPr lang="ru-RU" sz="2000" dirty="0"/>
            </a:br>
            <a:r>
              <a:rPr lang="ru-RU" sz="2000" dirty="0"/>
              <a:t>На нашей голубой планете.</a:t>
            </a:r>
          </a:p>
        </p:txBody>
      </p:sp>
      <p:pic>
        <p:nvPicPr>
          <p:cNvPr id="3074" name="Picture 2" descr="C:\Users\USER\Desktop\акция ПОМНИМ ГОРДИМСЯ\DSC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112026"/>
            <a:ext cx="1369354" cy="104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7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 numCol="2">
            <a:noAutofit/>
          </a:bodyPr>
          <a:lstStyle/>
          <a:p>
            <a:r>
              <a:rPr lang="ru-RU" sz="2000" dirty="0"/>
              <a:t>Если б нам соединиться,</a:t>
            </a:r>
            <a:br>
              <a:rPr lang="ru-RU" sz="2000" dirty="0"/>
            </a:br>
            <a:r>
              <a:rPr lang="ru-RU" sz="2000" dirty="0"/>
              <a:t>Всем ребятам подружиться,</a:t>
            </a:r>
            <a:br>
              <a:rPr lang="ru-RU" sz="2000" dirty="0"/>
            </a:br>
            <a:r>
              <a:rPr lang="ru-RU" sz="2000" dirty="0"/>
              <a:t>Если бы объединились</a:t>
            </a:r>
            <a:br>
              <a:rPr lang="ru-RU" sz="2000" dirty="0"/>
            </a:br>
            <a:r>
              <a:rPr lang="ru-RU" sz="2000" dirty="0"/>
              <a:t>Все деревни, города</a:t>
            </a:r>
            <a:r>
              <a:rPr lang="ru-RU" sz="2000" dirty="0" smtClean="0"/>
              <a:t>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Не лились бы больше слезы</a:t>
            </a:r>
            <a:br>
              <a:rPr lang="ru-RU" sz="2000" dirty="0"/>
            </a:br>
            <a:r>
              <a:rPr lang="ru-RU" sz="2000" dirty="0"/>
              <a:t>На планете никогда!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небе, на воде, на суше</a:t>
            </a:r>
            <a:br>
              <a:rPr lang="ru-RU" sz="2000" dirty="0"/>
            </a:br>
            <a:r>
              <a:rPr lang="ru-RU" sz="2000" dirty="0"/>
              <a:t>Голубь мира бы парил,</a:t>
            </a:r>
            <a:br>
              <a:rPr lang="ru-RU" sz="2000" dirty="0"/>
            </a:br>
            <a:r>
              <a:rPr lang="ru-RU" sz="2000" dirty="0"/>
              <a:t>Каждый бы на белом свете</a:t>
            </a:r>
            <a:br>
              <a:rPr lang="ru-RU" sz="2000" dirty="0"/>
            </a:br>
            <a:r>
              <a:rPr lang="ru-RU" sz="2000" dirty="0"/>
              <a:t>Нам о мире говорил.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636912"/>
            <a:ext cx="7139136" cy="34892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акция ПОМНИМ ГОРДИМСЯ\DSC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21" y="2159842"/>
            <a:ext cx="7344816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03" y="-171400"/>
            <a:ext cx="15001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093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570" y="260648"/>
            <a:ext cx="8229600" cy="1143000"/>
          </a:xfrm>
        </p:spPr>
        <p:txBody>
          <a:bodyPr numCol="2">
            <a:normAutofit/>
          </a:bodyPr>
          <a:lstStyle/>
          <a:p>
            <a:pPr algn="l"/>
            <a:r>
              <a:rPr lang="ru-RU" sz="2000" dirty="0" smtClean="0"/>
              <a:t>С Днём Мира поздравляю я тебя!</a:t>
            </a:r>
            <a:br>
              <a:rPr lang="ru-RU" sz="2000" dirty="0" smtClean="0"/>
            </a:br>
            <a:r>
              <a:rPr lang="ru-RU" sz="2000" dirty="0" smtClean="0"/>
              <a:t>Пусть будет мир отныне на планете…</a:t>
            </a:r>
            <a:br>
              <a:rPr lang="ru-RU" sz="2000" dirty="0" smtClean="0"/>
            </a:br>
            <a:r>
              <a:rPr lang="ru-RU" sz="2000" dirty="0" smtClean="0"/>
              <a:t>Желаем лишь добра тебе любя </a:t>
            </a:r>
            <a:br>
              <a:rPr lang="ru-RU" sz="2000" dirty="0" smtClean="0"/>
            </a:br>
            <a:r>
              <a:rPr lang="ru-RU" sz="2000" dirty="0" smtClean="0"/>
              <a:t>Живи добрее только в мире этом.</a:t>
            </a:r>
            <a:endParaRPr lang="ru-RU" sz="2000" dirty="0"/>
          </a:p>
        </p:txBody>
      </p:sp>
      <p:pic>
        <p:nvPicPr>
          <p:cNvPr id="5123" name="Picture 3" descr="C:\Users\USER\Desktop\акция ПОМНИМ ГОРДИМСЯ\DSC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97559"/>
            <a:ext cx="932657" cy="7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862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2">
            <a:normAutofit/>
          </a:bodyPr>
          <a:lstStyle/>
          <a:p>
            <a:r>
              <a:rPr lang="ru-RU" sz="2000" dirty="0" smtClean="0"/>
              <a:t>Желаю жить всегда под мирным небом!</a:t>
            </a:r>
            <a:br>
              <a:rPr lang="ru-RU" sz="2000" dirty="0" smtClean="0"/>
            </a:br>
            <a:r>
              <a:rPr lang="ru-RU" sz="2000" dirty="0" smtClean="0"/>
              <a:t>Дружить со всеми на земле людьми!</a:t>
            </a:r>
            <a:br>
              <a:rPr lang="ru-RU" sz="2000" dirty="0" smtClean="0"/>
            </a:br>
            <a:r>
              <a:rPr lang="ru-RU" sz="2000" dirty="0" smtClean="0"/>
              <a:t>Делиться настроением  и хлебом!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в жизни быть наивными детьми!</a:t>
            </a:r>
            <a:endParaRPr lang="ru-RU" sz="2000" dirty="0"/>
          </a:p>
        </p:txBody>
      </p:sp>
      <p:pic>
        <p:nvPicPr>
          <p:cNvPr id="8194" name="Picture 2" descr="C:\Users\USER\Desktop\акция ПОМНИМ ГОРДИМСЯ\DSC_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69160"/>
            <a:ext cx="932657" cy="7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3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416824" cy="936104"/>
          </a:xfrm>
        </p:spPr>
        <p:txBody>
          <a:bodyPr numCol="2">
            <a:noAutofit/>
          </a:bodyPr>
          <a:lstStyle/>
          <a:p>
            <a:pPr algn="l"/>
            <a:r>
              <a:rPr lang="ru-RU" sz="2000" dirty="0"/>
              <a:t>Нарисуй ДОБРОТУ</a:t>
            </a:r>
            <a:br>
              <a:rPr lang="ru-RU" sz="2000" dirty="0"/>
            </a:br>
            <a:r>
              <a:rPr lang="ru-RU" sz="2000" dirty="0"/>
              <a:t>В всплесках солнечных радуг</a:t>
            </a:r>
            <a:r>
              <a:rPr lang="ru-RU" sz="2000" dirty="0" smtClean="0"/>
              <a:t>,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Подари ТЕПЛОТУ,</a:t>
            </a:r>
            <a:br>
              <a:rPr lang="ru-RU" sz="2000" dirty="0"/>
            </a:br>
            <a:r>
              <a:rPr lang="ru-RU" sz="2000" dirty="0"/>
              <a:t>Все, что детям так надо!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43" name="Picture 3" descr="C:\Users\USER\Desktop\акция ПОМНИМ ГОРДИМСЯ\DSC_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44984"/>
            <a:ext cx="932657" cy="7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28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2">
            <a:normAutofit/>
          </a:bodyPr>
          <a:lstStyle/>
          <a:p>
            <a:pPr algn="l"/>
            <a:r>
              <a:rPr lang="ru-RU" sz="1800" dirty="0"/>
              <a:t>Но ЖИЗНЬ одна. Мы все по ней идем,</a:t>
            </a:r>
            <a:br>
              <a:rPr lang="ru-RU" sz="1800" dirty="0"/>
            </a:br>
            <a:r>
              <a:rPr lang="ru-RU" sz="1800" dirty="0"/>
              <a:t>И каждый ждет ТЕПЛА, ДОБРА, УЧАСТИЯ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    Нам </a:t>
            </a:r>
            <a:r>
              <a:rPr lang="ru-RU" sz="1800" dirty="0"/>
              <a:t>ЖИЗНЬ дана на ДОБРЫЕ ДЕЛА,</a:t>
            </a:r>
            <a:br>
              <a:rPr lang="ru-RU" sz="1800" dirty="0"/>
            </a:br>
            <a:r>
              <a:rPr lang="ru-RU" sz="1800" dirty="0" smtClean="0"/>
              <a:t>      И в </a:t>
            </a:r>
            <a:r>
              <a:rPr lang="ru-RU" sz="1800" dirty="0"/>
              <a:t>этом - человеческое СЧАСТЬЕ!!!</a:t>
            </a:r>
          </a:p>
        </p:txBody>
      </p:sp>
      <p:pic>
        <p:nvPicPr>
          <p:cNvPr id="11266" name="Picture 2" descr="C:\Users\USER\Desktop\акция ПОМНИМ ГОРДИМСЯ\DSC_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84154A13CCA848AE4E386A05CF2024" ma:contentTypeVersion="49" ma:contentTypeDescription="Создание документа." ma:contentTypeScope="" ma:versionID="861075ff43026d31bf3f82a24fd1be9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AWJJH2MPE6E2-194827139-74</_dlc_DocId>
    <_dlc_DocIdUrl xmlns="4a252ca3-5a62-4c1c-90a6-29f4710e47f8">
      <Url>http://edu-sps.koiro.local/Sharya/ds6/1_1/_layouts/15/DocIdRedir.aspx?ID=AWJJH2MPE6E2-194827139-74</Url>
      <Description>AWJJH2MPE6E2-194827139-74</Description>
    </_dlc_DocIdUrl>
  </documentManagement>
</p:properties>
</file>

<file path=customXml/itemProps1.xml><?xml version="1.0" encoding="utf-8"?>
<ds:datastoreItem xmlns:ds="http://schemas.openxmlformats.org/officeDocument/2006/customXml" ds:itemID="{E466B818-6596-4ABC-A46E-85034EC7A257}"/>
</file>

<file path=customXml/itemProps2.xml><?xml version="1.0" encoding="utf-8"?>
<ds:datastoreItem xmlns:ds="http://schemas.openxmlformats.org/officeDocument/2006/customXml" ds:itemID="{BF3190C1-10D2-4808-97B1-BC299E56D29B}"/>
</file>

<file path=customXml/itemProps3.xml><?xml version="1.0" encoding="utf-8"?>
<ds:datastoreItem xmlns:ds="http://schemas.openxmlformats.org/officeDocument/2006/customXml" ds:itemID="{EF0A1BD6-F7B1-40F9-BDA3-6D06F042A706}"/>
</file>

<file path=customXml/itemProps4.xml><?xml version="1.0" encoding="utf-8"?>
<ds:datastoreItem xmlns:ds="http://schemas.openxmlformats.org/officeDocument/2006/customXml" ds:itemID="{F26526D5-1EC3-4759-99A9-4589FF9B3AA4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142</TotalTime>
  <Words>126</Words>
  <Application>Microsoft Office PowerPoint</Application>
  <PresentationFormat>Экран (4:3)</PresentationFormat>
  <Paragraphs>24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Нам ЖИЗНЬ дана на ДОБРЫЕ ДЕЛА, А человек - Вселенское Дитя,</vt:lpstr>
      <vt:lpstr>Свети нам, солнышко, свети —  Пусть ни за что на свете  Не знают дети черных дней  На дорогой планете.</vt:lpstr>
      <vt:lpstr>Свети нам, солнышко, свети»,  Пускай смеются дети,  Пусть будет мир на всей земле  На нашей голубой планете.</vt:lpstr>
      <vt:lpstr>Если б нам соединиться, Всем ребятам подружиться, Если бы объединились Все деревни, города, Не лились бы больше слезы На планете никогда!  В небе, на воде, на суше Голубь мира бы парил, Каждый бы на белом свете Нам о мире говорил. </vt:lpstr>
      <vt:lpstr>С Днём Мира поздравляю я тебя! Пусть будет мир отныне на планете… Желаем лишь добра тебе любя  Живи добрее только в мире этом.</vt:lpstr>
      <vt:lpstr>Желаю жить всегда под мирным небом! Дружить со всеми на земле людьми! Делиться настроением  и хлебом!  И в жизни быть наивными детьми!</vt:lpstr>
      <vt:lpstr>Нарисуй ДОБРОТУ В всплесках солнечных радуг,  Подари ТЕПЛОТУ, Все, что детям так надо! </vt:lpstr>
      <vt:lpstr>Но ЖИЗНЬ одна. Мы все по ней идем, И каждый ждет ТЕПЛА, ДОБРА, УЧАСТИЯ,       Нам ЖИЗНЬ дана на ДОБРЫЕ ДЕЛА,       И в этом - человеческое СЧАСТЬЕ!!!</vt:lpstr>
      <vt:lpstr>В небе, на воде, на суше Голубь мира бы парил,  Каждый бы на белом свете Нам о мире говорил.</vt:lpstr>
      <vt:lpstr>Да будет мир! Да будет доброта! Да будет свет в душе вашей всегда!</vt:lpstr>
      <vt:lpstr>Пусть ходят голуби по крышам, Пусть тают в небе журавли...   Пусть будет мир!  Он так нам нужен! </vt:lpstr>
      <vt:lpstr>Душа ребёнка святостью чиста, Жива и радостна от любви внимания, Она светла, наивна и проста, И вдохновенно ищет понимания. </vt:lpstr>
      <vt:lpstr>«Чтоб счастливо жилось» - Нам твердят со стороны, Ну а мы всем говорим,- «Что бы не было войны!»</vt:lpstr>
      <vt:lpstr>Нам нужен мир  На голубой планете.  Его хотят И взрослые и дети.  Им хочется, проснувшись на рассвете, Не вспоминать, Не думать о войне!</vt:lpstr>
      <vt:lpstr>Пусть будет нынче мир на всей земле Все вместе дружно скажем: «НЕТ войне!»</vt:lpstr>
      <vt:lpstr>Мирное утро, солнечный свет, Нашей Победе – 70 лет!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2015-05-09T17:56:03Z</dcterms:created>
  <dcterms:modified xsi:type="dcterms:W3CDTF">2015-05-09T20:29:05Z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0x010100DC84154A13CCA848AE4E386A05CF2024</vt:lpwstr>
  </property>
  <property fmtid="{D5CDD505-2E9C-101B-9397-08002B2CF9AE}" pid="3" name="_dlc_DocIdItemGuid">
    <vt:lpwstr>c95e7093-1073-492c-b638-f0d33467c46f</vt:lpwstr>
  </property>
</Properties>
</file>