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3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0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9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9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2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C622-3466-41BC-BF60-322FA45AC17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80C6-87E6-45E8-9DA2-EC2F5DD1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музыкально дидоктические игры\ритмосло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6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cuments\музыкально дидоктические игры\ритмосло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6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cuments\музыкально дидоктические игры\ритмослов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0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ocuments\музыкально дидоктические игры\ритмослов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1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музыкально дидоктические игры\ритмосло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музыкально дидоктические игры\ритмослов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3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музыкально дидоктические игры\ритмосло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0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cuments\музыкально дидоктические игры\ритмосло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музыкально дидоктические игры\ритмосло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музыкально дидоктические игры\ритмосло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5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cuments\музыкально дидоктические игры\ритмослов\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5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cuments\музыкально дидоктические игры\ритмосло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78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AWJJH2MPE6E2-194827139-2309</_dlc_DocId>
    <_dlc_DocIdUrl xmlns="4a252ca3-5a62-4c1c-90a6-29f4710e47f8">
      <Url>http://xn--44-6kcadhwnl3cfdx.xn--p1ai/Sharya/ds6/1_1/_layouts/15/DocIdRedir.aspx?ID=AWJJH2MPE6E2-194827139-2309</Url>
      <Description>AWJJH2MPE6E2-194827139-2309</Description>
    </_dlc_DocIdUrl>
  </documentManagement>
</p:properties>
</file>

<file path=customXml/itemProps1.xml><?xml version="1.0" encoding="utf-8"?>
<ds:datastoreItem xmlns:ds="http://schemas.openxmlformats.org/officeDocument/2006/customXml" ds:itemID="{06FE5458-DF64-4083-9DD0-4F2E5239F01A}"/>
</file>

<file path=customXml/itemProps2.xml><?xml version="1.0" encoding="utf-8"?>
<ds:datastoreItem xmlns:ds="http://schemas.openxmlformats.org/officeDocument/2006/customXml" ds:itemID="{CA16828F-A23C-45FF-9912-639AF2277787}"/>
</file>

<file path=customXml/itemProps3.xml><?xml version="1.0" encoding="utf-8"?>
<ds:datastoreItem xmlns:ds="http://schemas.openxmlformats.org/officeDocument/2006/customXml" ds:itemID="{0D555049-7643-4B0E-9317-482FE71B0584}"/>
</file>

<file path=customXml/itemProps4.xml><?xml version="1.0" encoding="utf-8"?>
<ds:datastoreItem xmlns:ds="http://schemas.openxmlformats.org/officeDocument/2006/customXml" ds:itemID="{922E1A83-C23A-4724-8D54-9A908477E55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2016-11-11T12:20:31Z</dcterms:created>
  <dcterms:modified xsi:type="dcterms:W3CDTF">2016-11-11T12:32:34Z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f9240691-908a-4e1e-a5d3-b693a3b392f1</vt:lpwstr>
  </property>
</Properties>
</file>