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7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5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2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6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8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0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1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9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7B05-0F4E-4048-A0CE-370F148A38B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F4D58-F09D-4E31-9AE1-436FB9AFC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музыкально дидоктические игры\поющая гусинница 2ч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56" y="0"/>
            <a:ext cx="9324528" cy="68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9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музыкально дидоктические игры\поющая гусинница 2ч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3999" cy="81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7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cuments\музыкально дидоктические игры\поющая гусинница 2ч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"/>
            <a:ext cx="9433048" cy="78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4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музыкально дидоктические игры\поющая гусинница 2ч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1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cuments\музыкально дидоктические игры\поющая гусинница 2ч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0"/>
            <a:ext cx="979308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7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cuments\музыкально дидоктические игры\поющая гусинница 2ч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331" y="0"/>
            <a:ext cx="1015312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3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AWJJH2MPE6E2-194827139-2311</_dlc_DocId>
    <_dlc_DocIdUrl xmlns="4a252ca3-5a62-4c1c-90a6-29f4710e47f8">
      <Url>https://xn--44-6kcadhwnl3cfdx.xn--p1ai/Sharya/ds6/1_1/_layouts/15/DocIdRedir.aspx?ID=AWJJH2MPE6E2-194827139-2311</Url>
      <Description>AWJJH2MPE6E2-194827139-2311</Description>
    </_dlc_DocIdUrl>
  </documentManagement>
</p:properties>
</file>

<file path=customXml/itemProps1.xml><?xml version="1.0" encoding="utf-8"?>
<ds:datastoreItem xmlns:ds="http://schemas.openxmlformats.org/officeDocument/2006/customXml" ds:itemID="{42BFC835-0EC2-4BE7-BA08-04606A34E6CE}"/>
</file>

<file path=customXml/itemProps2.xml><?xml version="1.0" encoding="utf-8"?>
<ds:datastoreItem xmlns:ds="http://schemas.openxmlformats.org/officeDocument/2006/customXml" ds:itemID="{441FE2E0-D1EA-4C0A-BD45-6C3D7B6CE6F7}"/>
</file>

<file path=customXml/itemProps3.xml><?xml version="1.0" encoding="utf-8"?>
<ds:datastoreItem xmlns:ds="http://schemas.openxmlformats.org/officeDocument/2006/customXml" ds:itemID="{F35DC7DE-200E-47AA-9B40-44437D57F5F1}"/>
</file>

<file path=customXml/itemProps4.xml><?xml version="1.0" encoding="utf-8"?>
<ds:datastoreItem xmlns:ds="http://schemas.openxmlformats.org/officeDocument/2006/customXml" ds:itemID="{2E68D8BE-24A9-4A79-ACAA-86E02A523305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2016-11-11T11:36:11Z</dcterms:created>
  <dcterms:modified xsi:type="dcterms:W3CDTF">2016-11-11T11:56:50Z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9c06b907-1241-4eb7-9d74-94813ff612a3</vt:lpwstr>
  </property>
</Properties>
</file>