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52" d="100"/>
          <a:sy n="52" d="100"/>
        </p:scale>
        <p:origin x="-226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DBA8-45A6-4C87-8D34-E6E101B4710E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E58E-A528-4DAA-A252-83D59D52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8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Составитель: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Козикова</a:t>
            </a:r>
            <a:r>
              <a:rPr lang="ru-RU" baseline="0" dirty="0" smtClean="0"/>
              <a:t> </a:t>
            </a:r>
            <a:r>
              <a:rPr lang="ru-RU" baseline="0" smtClean="0"/>
              <a:t>Наталья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E58E-A528-4DAA-A252-83D59D5274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0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9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1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1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9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9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7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9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8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5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01662-72E7-45E3-B2B2-309A69AF7FF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6B75-BC25-490D-9F54-9B962981D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3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музыкально дидоктические игры\бараба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0"/>
            <a:ext cx="72008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9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музыкально дидоктические игры\барабан\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08" y="93306"/>
            <a:ext cx="698538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музыкально дидоктические игры\барабан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1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музыкально дидоктические игры\барабан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-50204"/>
            <a:ext cx="6957392" cy="91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5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музыкально дидоктические игры\барабан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музыкально дидоктические игры\барабан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5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ocuments\музыкально дидоктические игры\барабан\U-sSiL7ae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1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музыкально дидоктические игры\барабан\DeSaxyfyj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64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AWJJH2MPE6E2-194827139-2313</_dlc_DocId>
    <_dlc_DocIdUrl xmlns="4a252ca3-5a62-4c1c-90a6-29f4710e47f8">
      <Url>https://xn--44-6kcadhwnl3cfdx.xn--p1ai/Sharya/ds6/1_1/_layouts/15/DocIdRedir.aspx?ID=AWJJH2MPE6E2-194827139-2313</Url>
      <Description>AWJJH2MPE6E2-194827139-2313</Description>
    </_dlc_DocIdUrl>
  </documentManagement>
</p:properties>
</file>

<file path=customXml/itemProps1.xml><?xml version="1.0" encoding="utf-8"?>
<ds:datastoreItem xmlns:ds="http://schemas.openxmlformats.org/officeDocument/2006/customXml" ds:itemID="{6C6177CB-6E2F-4342-BEF5-48660001A836}"/>
</file>

<file path=customXml/itemProps2.xml><?xml version="1.0" encoding="utf-8"?>
<ds:datastoreItem xmlns:ds="http://schemas.openxmlformats.org/officeDocument/2006/customXml" ds:itemID="{7C33598D-D583-4E83-82FD-48C406D4C060}"/>
</file>

<file path=customXml/itemProps3.xml><?xml version="1.0" encoding="utf-8"?>
<ds:datastoreItem xmlns:ds="http://schemas.openxmlformats.org/officeDocument/2006/customXml" ds:itemID="{811DAC28-5EF3-4825-8B78-8CD472779BFA}"/>
</file>

<file path=customXml/itemProps4.xml><?xml version="1.0" encoding="utf-8"?>
<ds:datastoreItem xmlns:ds="http://schemas.openxmlformats.org/officeDocument/2006/customXml" ds:itemID="{EB216725-E61E-433D-9131-61E452452E94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Экран (4:3)</PresentationFormat>
  <Paragraphs>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2016-11-10T16:43:58Z</dcterms:created>
  <dcterms:modified xsi:type="dcterms:W3CDTF">2016-11-10T16:54:35Z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3f0a158a-12aa-4682-bb7b-131251358301</vt:lpwstr>
  </property>
</Properties>
</file>