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84" r:id="rId2"/>
    <p:sldId id="293" r:id="rId3"/>
    <p:sldId id="278" r:id="rId4"/>
    <p:sldId id="295" r:id="rId5"/>
    <p:sldId id="302" r:id="rId6"/>
    <p:sldId id="273" r:id="rId7"/>
    <p:sldId id="297" r:id="rId8"/>
    <p:sldId id="301" r:id="rId9"/>
    <p:sldId id="311" r:id="rId10"/>
    <p:sldId id="264" r:id="rId11"/>
    <p:sldId id="31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8000"/>
    <a:srgbClr val="0066FF"/>
    <a:srgbClr val="CC0000"/>
    <a:srgbClr val="8A0000"/>
    <a:srgbClr val="0CC021"/>
    <a:srgbClr val="00CC66"/>
    <a:srgbClr val="25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7359" autoAdjust="0"/>
  </p:normalViewPr>
  <p:slideViewPr>
    <p:cSldViewPr>
      <p:cViewPr>
        <p:scale>
          <a:sx n="75" d="100"/>
          <a:sy n="75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A24B-EEB9-45EA-8642-95B12F0B8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482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6EC8-6BAB-4D01-B6C2-AF001AD4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4147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D6B7-CDBF-49CB-B93F-ED3833572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8131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EAD4-B485-472E-A9EB-45C92BB2B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6290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16D3-3B4C-4267-99A4-31FEF9DF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233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6083-0AB5-47B5-A1A4-1AF816443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506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487D-6C4A-43D8-9F38-344EC546E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201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0E72-9F1C-43C8-A45F-0B1D577D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400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68113-F1A2-4615-83F3-C92491703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046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DD748-56B6-418C-9C12-D09969EF8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868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1EAA9-D2C4-4229-8B4A-68A686143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391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D3BFB9-EC82-4EFD-A774-76AF20557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" Target="slide10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20.png"/><Relationship Id="rId4" Type="http://schemas.openxmlformats.org/officeDocument/2006/relationships/slide" Target="slide3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10.xml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slide" Target="slide10.xml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323850" y="105251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itchFamily="18" charset="0"/>
            </a:endParaRP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02725" cy="6829425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476375" y="1412875"/>
            <a:ext cx="68405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C00000"/>
                </a:solidFill>
              </a:rPr>
              <a:t>Музыкально-дидактическая игра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C00000"/>
                </a:solidFill>
              </a:rPr>
              <a:t>«Четвертый лишний»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 i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 i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i="1" dirty="0">
                <a:solidFill>
                  <a:srgbClr val="008000"/>
                </a:solidFill>
              </a:rPr>
              <a:t>Составитель</a:t>
            </a:r>
            <a:r>
              <a:rPr lang="ru-RU" altLang="ru-RU" sz="2600" b="1" i="1" dirty="0" smtClean="0">
                <a:solidFill>
                  <a:srgbClr val="008000"/>
                </a:solidFill>
              </a:rPr>
              <a:t>:</a:t>
            </a:r>
            <a:r>
              <a:rPr lang="en-US" altLang="ru-RU" sz="2600" b="1" i="1" dirty="0" smtClean="0">
                <a:solidFill>
                  <a:srgbClr val="008000"/>
                </a:solidFill>
              </a:rPr>
              <a:t> </a:t>
            </a:r>
            <a:r>
              <a:rPr lang="ru-RU" altLang="ru-RU" sz="2600" b="1" i="1" dirty="0" err="1" smtClean="0">
                <a:solidFill>
                  <a:srgbClr val="008000"/>
                </a:solidFill>
              </a:rPr>
              <a:t>Козикова</a:t>
            </a:r>
            <a:r>
              <a:rPr lang="ru-RU" altLang="ru-RU" sz="2600" b="1" i="1" dirty="0" smtClean="0">
                <a:solidFill>
                  <a:srgbClr val="008000"/>
                </a:solidFill>
              </a:rPr>
              <a:t> Н. В.</a:t>
            </a:r>
            <a:endParaRPr lang="ru-RU" altLang="ru-RU" sz="2600" b="1" i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i="1" dirty="0">
                <a:solidFill>
                  <a:srgbClr val="008000"/>
                </a:solidFill>
              </a:rPr>
              <a:t>Музыкальный руководитель</a:t>
            </a:r>
          </a:p>
        </p:txBody>
      </p:sp>
      <p:pic>
        <p:nvPicPr>
          <p:cNvPr id="2053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05488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кто занудней всех на свете. - Просмотр темы :: Мужской КЛУБ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842" y="3789040"/>
            <a:ext cx="727071" cy="7270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5" descr="ad83ac7c407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0794">
            <a:off x="3887788" y="736600"/>
            <a:ext cx="558006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ad83ac7c40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620713"/>
            <a:ext cx="5580062" cy="585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Рисунок 15" descr="ad83ac7c407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031">
            <a:off x="3735388" y="584200"/>
            <a:ext cx="558006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808038" y="4816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1" name="AutoShape 6"/>
          <p:cNvSpPr>
            <a:spLocks noChangeArrowheads="1"/>
          </p:cNvSpPr>
          <p:nvPr/>
        </p:nvSpPr>
        <p:spPr bwMode="auto">
          <a:xfrm>
            <a:off x="179388" y="115888"/>
            <a:ext cx="6119812" cy="1584325"/>
          </a:xfrm>
          <a:prstGeom prst="cloudCallout">
            <a:avLst>
              <a:gd name="adj1" fmla="val 11194"/>
              <a:gd name="adj2" fmla="val 18907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4000" b="1" dirty="0">
                <a:solidFill>
                  <a:srgbClr val="FF0066"/>
                </a:solidFill>
              </a:rPr>
              <a:t> 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Ошибочка!</a:t>
            </a:r>
          </a:p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Подумай ещё!</a:t>
            </a:r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395288" y="5589588"/>
            <a:ext cx="865187" cy="6477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2" name="Picture 16" descr="E:\Мои рисунки\ветерок\девочка сидит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0" t="15778" r="23985" b="18925"/>
          <a:stretch>
            <a:fillRect/>
          </a:stretch>
        </p:blipFill>
        <p:spPr bwMode="auto">
          <a:xfrm>
            <a:off x="5292725" y="2420938"/>
            <a:ext cx="356711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5"/>
          <a:stretch>
            <a:fillRect/>
          </a:stretch>
        </p:blipFill>
        <p:spPr>
          <a:xfrm>
            <a:off x="4410076" y="34813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428604"/>
            <a:ext cx="7786742" cy="4216539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игры: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познавательного интереса к музыкальным инструментам.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музыкальную память и тембровый слух.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Обучать, доступным возрасту детей, способам взаимодействия с ИКТ.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Создавать комфортную атмосферу сотрудничества в совместной деятельности.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5286388"/>
            <a:ext cx="787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203575" y="5661025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игру</a:t>
            </a: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6" name="AutoShape 19" descr="Рисунок1">
            <a:hlinkClick r:id="" action="ppaction://hlinkshowjump?jump=lastslide">
              <a:snd r:embed="rId2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Духовые инструменты</a:t>
            </a:r>
          </a:p>
        </p:txBody>
      </p:sp>
      <p:pic>
        <p:nvPicPr>
          <p:cNvPr id="6154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3" y="765175"/>
            <a:ext cx="2593975" cy="18891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55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3175" y="4143375"/>
            <a:ext cx="2508250" cy="188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56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500" y="4143375"/>
            <a:ext cx="2508250" cy="188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81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2438"/>
            <a:ext cx="27495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4" descr="  Rokott007 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84613"/>
            <a:ext cx="38512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3" descr="  Rokott007 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84613"/>
            <a:ext cx="43561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2" descr="  Rokott007 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84613"/>
            <a:ext cx="43561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AutoShape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42988" y="5589588"/>
            <a:ext cx="2846387" cy="1054100"/>
          </a:xfrm>
          <a:prstGeom prst="ellipseRibbon2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300" dirty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ru-RU" sz="2300" dirty="0">
                <a:solidFill>
                  <a:srgbClr val="990033"/>
                </a:solidFill>
                <a:latin typeface="Calibri" pitchFamily="34" charset="0"/>
                <a:hlinkClick r:id="" action="ppaction://hlinkshowjump?jump=firstslide"/>
              </a:rPr>
              <a:t>Завершить</a:t>
            </a:r>
            <a:r>
              <a:rPr lang="ru-RU" sz="2300" dirty="0">
                <a:solidFill>
                  <a:srgbClr val="990033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sz="2300" dirty="0">
                <a:solidFill>
                  <a:srgbClr val="990033"/>
                </a:solidFill>
                <a:latin typeface="Calibri" pitchFamily="34" charset="0"/>
              </a:rPr>
              <a:t>игру</a:t>
            </a:r>
          </a:p>
        </p:txBody>
      </p:sp>
      <p:sp>
        <p:nvSpPr>
          <p:cNvPr id="4102" name="Rectangle 4"/>
          <p:cNvSpPr>
            <a:spLocks noRot="1" noChangeArrowheads="1"/>
          </p:cNvSpPr>
          <p:nvPr/>
        </p:nvSpPr>
        <p:spPr bwMode="auto">
          <a:xfrm>
            <a:off x="395288" y="1557338"/>
            <a:ext cx="5976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7000">
              <a:solidFill>
                <a:srgbClr val="9900FF"/>
              </a:solidFill>
            </a:endParaRPr>
          </a:p>
        </p:txBody>
      </p:sp>
      <p:sp>
        <p:nvSpPr>
          <p:cNvPr id="68620" name="Rectangle 12"/>
          <p:cNvSpPr>
            <a:spLocks noRot="1" noChangeArrowheads="1"/>
          </p:cNvSpPr>
          <p:nvPr/>
        </p:nvSpPr>
        <p:spPr bwMode="auto">
          <a:xfrm>
            <a:off x="539750" y="836613"/>
            <a:ext cx="4608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Правильно!!!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596188" y="5876925"/>
            <a:ext cx="936625" cy="6477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5" name="Picture 12" descr="E:\Мои рисунки\ветерок\девочка сиди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9" r="15399"/>
          <a:stretch>
            <a:fillRect/>
          </a:stretch>
        </p:blipFill>
        <p:spPr bwMode="auto">
          <a:xfrm>
            <a:off x="4500563" y="1308100"/>
            <a:ext cx="3024187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203575" y="5661025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игру</a:t>
            </a: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124" name="AutoShape 19" descr="Рисунок1">
            <a:hlinkClick r:id="" action="ppaction://hlinkshowjump?jump=lastslide">
              <a:snd r:embed="rId2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Ударные инструменты</a:t>
            </a:r>
          </a:p>
        </p:txBody>
      </p:sp>
      <p:pic>
        <p:nvPicPr>
          <p:cNvPr id="8202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612775"/>
            <a:ext cx="2232025" cy="182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03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076700"/>
            <a:ext cx="2366963" cy="1890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06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8425" y="433388"/>
            <a:ext cx="2155825" cy="238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07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988" y="4154488"/>
            <a:ext cx="2359025" cy="197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059113" y="5589588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Завершить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игру</a:t>
            </a:r>
          </a:p>
        </p:txBody>
      </p:sp>
      <p:sp>
        <p:nvSpPr>
          <p:cNvPr id="7172" name="AutoShape 19" descr="Рисунок1">
            <a:hlinkClick r:id="" action="ppaction://hlinkshowjump?jump=lastslide">
              <a:snd r:embed="rId2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Струнные инструменты</a:t>
            </a:r>
          </a:p>
        </p:txBody>
      </p:sp>
      <p:pic>
        <p:nvPicPr>
          <p:cNvPr id="10251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619125"/>
            <a:ext cx="2455863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52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28650"/>
            <a:ext cx="1336675" cy="2624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54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5100" y="4198938"/>
            <a:ext cx="2227263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55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550" y="4014788"/>
            <a:ext cx="2195513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203575" y="5661025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игру</a:t>
            </a: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243" name="AutoShape 19" descr="Рисунок1">
            <a:hlinkClick r:id="" action="ppaction://hlinkshowjump?jump=lastslide">
              <a:snd r:embed="rId2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Клавишные инструменты</a:t>
            </a:r>
          </a:p>
        </p:txBody>
      </p:sp>
      <p:pic>
        <p:nvPicPr>
          <p:cNvPr id="4106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9388" y="4159250"/>
            <a:ext cx="1858962" cy="192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7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703263"/>
            <a:ext cx="2116137" cy="211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8" name="Picture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4125" y="836613"/>
            <a:ext cx="2341563" cy="2176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9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275" y="4005263"/>
            <a:ext cx="1839913" cy="211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059113" y="5589588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игру</a:t>
            </a: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292" name="AutoShape 19" descr="Рисунок1">
            <a:hlinkClick r:id="" action="ppaction://hlinkshowjump?jump=lastslide">
              <a:snd r:embed="rId3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Струнно-смычковые инструменты</a:t>
            </a:r>
          </a:p>
        </p:txBody>
      </p:sp>
      <p:pic>
        <p:nvPicPr>
          <p:cNvPr id="13323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50" y="4210050"/>
            <a:ext cx="2760663" cy="207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324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6050" y="4089400"/>
            <a:ext cx="2143125" cy="230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325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113" y="661988"/>
            <a:ext cx="23812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326" name="Picture 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2263" y="661988"/>
            <a:ext cx="2100262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059113" y="5589588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Завершить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игру</a:t>
            </a:r>
          </a:p>
        </p:txBody>
      </p:sp>
      <p:sp>
        <p:nvSpPr>
          <p:cNvPr id="14340" name="AutoShape 19" descr="Рисунок1">
            <a:hlinkClick r:id="" action="ppaction://hlinkshowjump?jump=lastslide">
              <a:snd r:embed="rId3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Струнно-щипковые инструменты</a:t>
            </a:r>
          </a:p>
        </p:txBody>
      </p:sp>
      <p:pic>
        <p:nvPicPr>
          <p:cNvPr id="14342" name="Рисунок 21" descr="арфа.png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6250"/>
            <a:ext cx="22669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24" descr="скрипка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2322512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1" descr="балалайка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22669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2" descr="гитара.png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237172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203575" y="5661025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игру</a:t>
            </a:r>
          </a:p>
        </p:txBody>
      </p:sp>
      <p:sp>
        <p:nvSpPr>
          <p:cNvPr id="16388" name="AutoShape 19" descr="Рисунок1">
            <a:hlinkClick r:id="" action="ppaction://hlinkshowjump?jump=lastslide">
              <a:snd r:embed="rId3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C00000"/>
                </a:solidFill>
                <a:latin typeface="Calibri" pitchFamily="34" charset="0"/>
              </a:rPr>
              <a:t>Деревянно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 – духовые инструменты</a:t>
            </a:r>
          </a:p>
        </p:txBody>
      </p:sp>
      <p:pic>
        <p:nvPicPr>
          <p:cNvPr id="19466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977900"/>
            <a:ext cx="2309813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9467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977900"/>
            <a:ext cx="1954213" cy="1966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9468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6513" y="4041775"/>
            <a:ext cx="2468562" cy="164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9469" name="Picture 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963" y="4076700"/>
            <a:ext cx="2324100" cy="1649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AWJJH2MPE6E2-194827139-2315</_dlc_DocId>
    <_dlc_DocIdUrl xmlns="4a252ca3-5a62-4c1c-90a6-29f4710e47f8">
      <Url>https://xn--44-6kcadhwnl3cfdx.xn--p1ai/Sharya/ds6/1_1/_layouts/15/DocIdRedir.aspx?ID=AWJJH2MPE6E2-194827139-2315</Url>
      <Description>AWJJH2MPE6E2-194827139-2315</Description>
    </_dlc_DocIdUrl>
  </documentManagement>
</p:properties>
</file>

<file path=customXml/itemProps1.xml><?xml version="1.0" encoding="utf-8"?>
<ds:datastoreItem xmlns:ds="http://schemas.openxmlformats.org/officeDocument/2006/customXml" ds:itemID="{DBAE4F1E-1F50-4BC4-A88E-B02F19944590}"/>
</file>

<file path=customXml/itemProps2.xml><?xml version="1.0" encoding="utf-8"?>
<ds:datastoreItem xmlns:ds="http://schemas.openxmlformats.org/officeDocument/2006/customXml" ds:itemID="{4947AA87-070E-487E-8713-1FBE26EF2CED}"/>
</file>

<file path=customXml/itemProps3.xml><?xml version="1.0" encoding="utf-8"?>
<ds:datastoreItem xmlns:ds="http://schemas.openxmlformats.org/officeDocument/2006/customXml" ds:itemID="{7ADC58F4-883A-4941-A8D9-535E66EBFE91}"/>
</file>

<file path=customXml/itemProps4.xml><?xml version="1.0" encoding="utf-8"?>
<ds:datastoreItem xmlns:ds="http://schemas.openxmlformats.org/officeDocument/2006/customXml" ds:itemID="{28B3E1AE-0BB2-4C9B-A64C-143DC7864A74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1936</TotalTime>
  <Words>66</Words>
  <Application>Microsoft Office PowerPoint</Application>
  <PresentationFormat>Экран (4:3)</PresentationFormat>
  <Paragraphs>38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</dc:title>
  <dc:creator>Василиса</dc:creator>
  <cp:lastModifiedBy>user</cp:lastModifiedBy>
  <cp:revision>183</cp:revision>
  <dcterms:created xsi:type="dcterms:W3CDTF">2007-11-11T15:54:12Z</dcterms:created>
  <dcterms:modified xsi:type="dcterms:W3CDTF">2016-06-05T05:26:17Z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9724f9e9-dc1b-4861-a5df-01e493af4d76</vt:lpwstr>
  </property>
</Properties>
</file>