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915276" cy="114300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cs typeface="Times New Roman" pitchFamily="18" charset="0"/>
              </a:rPr>
              <a:t>Домашние  животные</a:t>
            </a:r>
            <a:endParaRPr lang="ru-RU" b="1" dirty="0">
              <a:solidFill>
                <a:schemeClr val="tx2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5329230" cy="1071570"/>
          </a:xfr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воспитателя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Сухановой М.В.</a:t>
            </a:r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1785950" cy="1339463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66"/>
            <a:ext cx="1857388" cy="166422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85728"/>
            <a:ext cx="1314459" cy="1785950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429000"/>
            <a:ext cx="2000264" cy="1336176"/>
          </a:xfrm>
          <a:prstGeom prst="rect">
            <a:avLst/>
          </a:prstGeom>
          <a:noFill/>
        </p:spPr>
      </p:pic>
      <p:pic>
        <p:nvPicPr>
          <p:cNvPr id="1031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71876"/>
            <a:ext cx="2071702" cy="1235053"/>
          </a:xfrm>
          <a:prstGeom prst="rect">
            <a:avLst/>
          </a:prstGeom>
          <a:noFill/>
        </p:spPr>
      </p:pic>
      <p:pic>
        <p:nvPicPr>
          <p:cNvPr id="1032" name="Picture 8" descr="C:\Users\ASER\Desktop\дом. живот\svin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2143140" cy="1429876"/>
          </a:xfrm>
          <a:prstGeom prst="rect">
            <a:avLst/>
          </a:prstGeom>
          <a:noFill/>
        </p:spPr>
      </p:pic>
      <p:pic>
        <p:nvPicPr>
          <p:cNvPr id="1033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642918"/>
            <a:ext cx="1857387" cy="1396755"/>
          </a:xfrm>
          <a:prstGeom prst="rect">
            <a:avLst/>
          </a:prstGeom>
          <a:noFill/>
        </p:spPr>
      </p:pic>
      <p:pic>
        <p:nvPicPr>
          <p:cNvPr id="103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929198"/>
            <a:ext cx="1714512" cy="133350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Свинья, хряк, поросенок  у свинарника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488" y="273050"/>
            <a:ext cx="5111750" cy="5853113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Назови семью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Бежит толстушка,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 пирожком,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Рыльце пятачком,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Торопится к корытцу.</a:t>
            </a:r>
          </a:p>
          <a:p>
            <a:pPr marL="342900" indent="-34290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Поросенок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Хавроша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любила,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сыночка звала « Пятачок»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2857520" cy="2140382"/>
          </a:xfrm>
          <a:prstGeom prst="rect">
            <a:avLst/>
          </a:prstGeom>
          <a:noFill/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1806200" cy="1357322"/>
          </a:xfrm>
          <a:prstGeom prst="rect">
            <a:avLst/>
          </a:prstGeom>
          <a:noFill/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000264" cy="1329963"/>
          </a:xfrm>
          <a:prstGeom prst="rect">
            <a:avLst/>
          </a:prstGeom>
          <a:noFill/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8"/>
            <a:ext cx="2071689" cy="1381126"/>
          </a:xfrm>
          <a:prstGeom prst="rect">
            <a:avLst/>
          </a:prstGeom>
          <a:noFill/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49" y="857232"/>
            <a:ext cx="1934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Овца, баран, ягненок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Вот шерстяные рукавички – из чьей шерсти связаны ?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Овца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Сена вволю ей дают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/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SER\Desktop\загруженное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57694"/>
            <a:ext cx="2184040" cy="1654064"/>
          </a:xfrm>
          <a:prstGeom prst="rect">
            <a:avLst/>
          </a:prstGeom>
          <a:noFill/>
        </p:spPr>
      </p:pic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4786314" cy="1720082"/>
          </a:xfrm>
          <a:prstGeom prst="rect">
            <a:avLst/>
          </a:prstGeom>
          <a:noFill/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286015" cy="1714512"/>
          </a:xfrm>
          <a:prstGeom prst="rect">
            <a:avLst/>
          </a:prstGeom>
          <a:noFill/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857232"/>
            <a:ext cx="1785950" cy="1600213"/>
          </a:xfrm>
          <a:prstGeom prst="rect">
            <a:avLst/>
          </a:prstGeom>
          <a:noFill/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94"/>
            <a:ext cx="2428892" cy="16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143140" cy="1484086"/>
          </a:xfrm>
          <a:prstGeom prst="rect">
            <a:avLst/>
          </a:prstGeom>
          <a:noFill/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1857388" cy="1343025"/>
          </a:xfrm>
          <a:prstGeom prst="rect">
            <a:avLst/>
          </a:prstGeom>
          <a:noFill/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286016" cy="1719084"/>
          </a:xfrm>
          <a:prstGeom prst="rect">
            <a:avLst/>
          </a:prstGeom>
          <a:noFill/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1428760" cy="1065068"/>
          </a:xfrm>
          <a:prstGeom prst="rect">
            <a:avLst/>
          </a:prstGeom>
          <a:noFill/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714884"/>
            <a:ext cx="1928826" cy="1288455"/>
          </a:xfrm>
          <a:prstGeom prst="rect">
            <a:avLst/>
          </a:prstGeom>
          <a:noFill/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где живет ?»</a:t>
            </a:r>
          </a:p>
          <a:p>
            <a:r>
              <a:rPr lang="ru-RU" dirty="0" smtClean="0"/>
              <a:t>Назовите дома различных животных.</a:t>
            </a:r>
          </a:p>
          <a:p>
            <a:r>
              <a:rPr lang="ru-RU" dirty="0" smtClean="0"/>
              <a:t>Корова- коровий дом- коровник или хлев.</a:t>
            </a:r>
          </a:p>
          <a:p>
            <a:r>
              <a:rPr lang="ru-RU" dirty="0" smtClean="0"/>
              <a:t>Собака-  ……  будка или конура</a:t>
            </a:r>
          </a:p>
          <a:p>
            <a:r>
              <a:rPr lang="ru-RU" dirty="0" smtClean="0"/>
              <a:t>Лошадь - ……конюшня, стойло.</a:t>
            </a:r>
          </a:p>
          <a:p>
            <a:r>
              <a:rPr lang="ru-RU" dirty="0" smtClean="0"/>
              <a:t>Коза - …..  хлев, сарай.</a:t>
            </a:r>
          </a:p>
          <a:p>
            <a:r>
              <a:rPr lang="ru-RU" dirty="0" smtClean="0"/>
              <a:t>Овца - ….  хлев, ясли.</a:t>
            </a:r>
          </a:p>
          <a:p>
            <a:r>
              <a:rPr lang="ru-RU" dirty="0" smtClean="0"/>
              <a:t>Кошка -… дом, квартира.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 « Кто как голос подает?</a:t>
            </a:r>
          </a:p>
          <a:p>
            <a:r>
              <a:rPr lang="ru-RU" dirty="0" smtClean="0"/>
              <a:t>Свинья – хрюкает</a:t>
            </a:r>
          </a:p>
          <a:p>
            <a:r>
              <a:rPr lang="ru-RU" dirty="0" smtClean="0"/>
              <a:t>Собака – лает</a:t>
            </a:r>
          </a:p>
          <a:p>
            <a:r>
              <a:rPr lang="ru-RU" dirty="0" smtClean="0"/>
              <a:t>Овца – мекает</a:t>
            </a:r>
          </a:p>
          <a:p>
            <a:r>
              <a:rPr lang="ru-RU" dirty="0" smtClean="0"/>
              <a:t>Коза – блеет</a:t>
            </a:r>
          </a:p>
          <a:p>
            <a:r>
              <a:rPr lang="ru-RU" dirty="0" smtClean="0"/>
              <a:t>Лошадь – ржет</a:t>
            </a:r>
          </a:p>
          <a:p>
            <a:r>
              <a:rPr lang="ru-RU" dirty="0" smtClean="0"/>
              <a:t>Кошка - мяукает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Игра «Семья животных»</a:t>
            </a:r>
          </a:p>
          <a:p>
            <a:r>
              <a:rPr lang="ru-RU" dirty="0" smtClean="0"/>
              <a:t>Назови членов семей различных  домашних животных</a:t>
            </a:r>
          </a:p>
          <a:p>
            <a:r>
              <a:rPr lang="ru-RU" dirty="0" smtClean="0"/>
              <a:t>Корова ,бык ,теленок.</a:t>
            </a:r>
          </a:p>
          <a:p>
            <a:r>
              <a:rPr lang="ru-RU" dirty="0" smtClean="0"/>
              <a:t>Свинья ,боров ,поросенок.</a:t>
            </a:r>
          </a:p>
          <a:p>
            <a:r>
              <a:rPr lang="ru-RU" dirty="0" smtClean="0"/>
              <a:t>Овца ,баран ,ягненок.</a:t>
            </a:r>
          </a:p>
          <a:p>
            <a:r>
              <a:rPr lang="ru-RU" dirty="0" smtClean="0"/>
              <a:t>Лошадь, конь, жеребенок.</a:t>
            </a:r>
          </a:p>
          <a:p>
            <a:r>
              <a:rPr lang="ru-RU" dirty="0" smtClean="0"/>
              <a:t>Коза, козел, козленок.</a:t>
            </a:r>
          </a:p>
          <a:p>
            <a:r>
              <a:rPr lang="ru-RU" dirty="0" smtClean="0"/>
              <a:t>Собак, пес, щенок.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 Кто что кушает?</a:t>
            </a:r>
          </a:p>
          <a:p>
            <a:r>
              <a:rPr lang="ru-RU" dirty="0" smtClean="0"/>
              <a:t>Собака - любит есть мясо, кости.</a:t>
            </a:r>
          </a:p>
          <a:p>
            <a:r>
              <a:rPr lang="ru-RU" dirty="0" smtClean="0"/>
              <a:t>Кошка –</a:t>
            </a:r>
          </a:p>
          <a:p>
            <a:r>
              <a:rPr lang="ru-RU" dirty="0" smtClean="0"/>
              <a:t>Корова-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как выглядит?»</a:t>
            </a:r>
          </a:p>
          <a:p>
            <a:r>
              <a:rPr lang="ru-RU" dirty="0" smtClean="0"/>
              <a:t>Расскажи о том какие части тела есть у домашних животных.  ( рога, копыта, грива, вымя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спутники и друзья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1" y="1428736"/>
            <a:ext cx="2928957" cy="47625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животные.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Собаку и кошку, козу и свинью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Друзьями своими считаю.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Корова, коза молоко нам дают,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 шерсти овечьей пышней,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Нам кошка- мурлыка подарит уют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всех переловит мышей.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Помощники наши – корова, баран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конь вороной,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темногривый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Живут с нами рядом, привязаны к нам,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1895475" cy="1419225"/>
          </a:xfrm>
          <a:prstGeom prst="rect">
            <a:avLst/>
          </a:prstGeom>
          <a:noFill/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3143249"/>
            <a:ext cx="2245805" cy="1500198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1495234" cy="2238374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643446"/>
            <a:ext cx="2381250" cy="1590675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643446"/>
            <a:ext cx="23812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пес, щенок у конуры.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хозяину служу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хозяйский сторожу,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рычу и громко лаю,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 купили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выходной на Птичьем рынке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Папа мне купил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принес его в корзинке-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Песик маленький пока!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забавный, неуклюжий,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в нос меня лизнул,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Напустил в прихожей лужу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хвостом слегка вильнул.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чесал щенка за ухом,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Щекотал ему живот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щенок мне лучшим другом,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1971675" cy="1438275"/>
          </a:xfrm>
          <a:prstGeom prst="rect">
            <a:avLst/>
          </a:prstGeom>
          <a:noFill/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476500" cy="1476375"/>
          </a:xfrm>
          <a:prstGeom prst="rect">
            <a:avLst/>
          </a:prstGeom>
          <a:noFill/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2457450" cy="1857375"/>
          </a:xfrm>
          <a:prstGeom prst="rect">
            <a:avLst/>
          </a:prstGeom>
          <a:noFill/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5814948" cy="3543237"/>
          </a:xfrm>
          <a:prstGeom prst="rect">
            <a:avLst/>
          </a:prstGeom>
          <a:noFill/>
        </p:spPr>
      </p:pic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1643074" cy="1214446"/>
          </a:xfrm>
          <a:prstGeom prst="rect">
            <a:avLst/>
          </a:prstGeom>
          <a:noFill/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600201" cy="1304925"/>
          </a:xfrm>
          <a:prstGeom prst="rect">
            <a:avLst/>
          </a:prstGeom>
          <a:noFill/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1643074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Кошка, кот, котенок в доме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Хищник  или нет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питается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выглядит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живет?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757477" cy="47863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 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Котенок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Просит у мамы малыш молока!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1857388" cy="1175082"/>
          </a:xfrm>
          <a:prstGeom prst="rect">
            <a:avLst/>
          </a:prstGeom>
          <a:noFill/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071702" cy="1408394"/>
          </a:xfrm>
          <a:prstGeom prst="rect">
            <a:avLst/>
          </a:prstGeom>
          <a:noFill/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42"/>
            <a:ext cx="2786082" cy="1684608"/>
          </a:xfrm>
          <a:prstGeom prst="rect">
            <a:avLst/>
          </a:prstGeom>
          <a:noFill/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2827320" cy="1765558"/>
          </a:xfrm>
          <a:prstGeom prst="rect">
            <a:avLst/>
          </a:prstGeom>
          <a:noFill/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1785950" cy="12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Лошадь, конь, жеребенок  у конюшни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 травоядное животное)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Лошадь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рада седоку,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лесным тенистым тропам.</a:t>
            </a:r>
          </a:p>
          <a:p>
            <a:pPr marL="342900" indent="-342900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Отгадай загадку 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довольна: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Сыночек красивый.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бегает рысью,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скачет галопом,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копыта по тропке,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2381250" cy="1790700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166936" cy="1629536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381250" cy="179070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ЗДЕСЬ ЖИВЕТ ?  КАК  НАЗЫВАЕТСЯ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3320"/>
            <a:ext cx="7762876" cy="4793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Корова, бык, теленок в коровнике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111750" cy="58531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Какую пользу приносит 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36917" cy="46259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сметану, и кефир,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Даст нам пестрая…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Теленок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Просит он маму о чем-то: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о чем он просил, поняла.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2281293" cy="1643074"/>
          </a:xfrm>
          <a:prstGeom prst="rect">
            <a:avLst/>
          </a:prstGeom>
          <a:noFill/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1628775" cy="1219200"/>
          </a:xfrm>
          <a:prstGeom prst="rect">
            <a:avLst/>
          </a:prstGeom>
          <a:noFill/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1581150" cy="1219200"/>
          </a:xfrm>
          <a:prstGeom prst="rect">
            <a:avLst/>
          </a:prstGeom>
          <a:noFill/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449" y="3857628"/>
            <a:ext cx="3986138" cy="221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Коза, козел, козленок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0174"/>
            <a:ext cx="5111750" cy="585311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Как выглядит ?</a:t>
            </a:r>
          </a:p>
          <a:p>
            <a:r>
              <a:rPr lang="ru-RU" sz="1800" dirty="0" smtClean="0"/>
              <a:t>Как подает голос ?</a:t>
            </a:r>
          </a:p>
          <a:p>
            <a:r>
              <a:rPr lang="ru-RU" sz="1800" dirty="0" smtClean="0"/>
              <a:t>Где живет ?</a:t>
            </a:r>
          </a:p>
          <a:p>
            <a:r>
              <a:rPr lang="ru-RU" sz="1800" dirty="0" smtClean="0"/>
              <a:t>Что кушает ?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копытца встану,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Листики достану.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осинку обдеру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Ростом я невелика,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хватает молока.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Как зовут меня, ребята?</a:t>
            </a:r>
          </a:p>
          <a:p>
            <a:pPr marL="342900" indent="-342900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Козленок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Крикнул : «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убежал.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2722214" cy="1995409"/>
          </a:xfrm>
          <a:prstGeom prst="rect">
            <a:avLst/>
          </a:prstGeom>
          <a:noFill/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381250" cy="1590675"/>
          </a:xfrm>
          <a:prstGeom prst="rect">
            <a:avLst/>
          </a:prstGeom>
          <a:noFill/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352749" cy="1571636"/>
          </a:xfrm>
          <a:prstGeom prst="rect">
            <a:avLst/>
          </a:prstGeom>
          <a:noFill/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AWJJH2MPE6E2-194827139-1026</_dlc_DocId>
    <_dlc_DocIdUrl xmlns="4a252ca3-5a62-4c1c-90a6-29f4710e47f8">
      <Url>https://xn--44-6kcadhwnl3cfdx.xn--p1ai/Sharya/ds6/1_1/_layouts/15/DocIdRedir.aspx?ID=AWJJH2MPE6E2-194827139-1026</Url>
      <Description>AWJJH2MPE6E2-194827139-1026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F0065F4-6EDB-49B6-99AA-064726F71702}"/>
</file>

<file path=customXml/itemProps2.xml><?xml version="1.0" encoding="utf-8"?>
<ds:datastoreItem xmlns:ds="http://schemas.openxmlformats.org/officeDocument/2006/customXml" ds:itemID="{32D46113-20CD-4AD4-9340-5ADDB8F491B0}"/>
</file>

<file path=customXml/itemProps3.xml><?xml version="1.0" encoding="utf-8"?>
<ds:datastoreItem xmlns:ds="http://schemas.openxmlformats.org/officeDocument/2006/customXml" ds:itemID="{808D520A-21A5-4B0C-B97A-A10953F4BAF0}"/>
</file>

<file path=customXml/itemProps4.xml><?xml version="1.0" encoding="utf-8"?>
<ds:datastoreItem xmlns:ds="http://schemas.openxmlformats.org/officeDocument/2006/customXml" ds:itemID="{CD34AB5A-7B96-42E9-9143-890FFAD44FDB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630</TotalTime>
  <Words>1049</Words>
  <Application>Microsoft Office PowerPoint</Application>
  <PresentationFormat>Экран (4:3)</PresentationFormat>
  <Paragraphs>190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Слайд 7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ASER</cp:lastModifiedBy>
  <cp:revision>86</cp:revision>
  <dcterms:created xsi:type="dcterms:W3CDTF">2013-12-04T17:33:17Z</dcterms:created>
  <dcterms:modified xsi:type="dcterms:W3CDTF">2013-12-11T18:32:17Z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455cd867-8537-48fe-9b06-1b3ce58d4c47</vt:lpwstr>
  </property>
</Properties>
</file>