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jpeg" ContentType="image/jpeg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s/slide40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41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9" r:id="rId4"/>
    <p:sldId id="290" r:id="rId5"/>
    <p:sldId id="291" r:id="rId6"/>
    <p:sldId id="292" r:id="rId7"/>
    <p:sldId id="293" r:id="rId8"/>
    <p:sldId id="294" r:id="rId9"/>
    <p:sldId id="295" r:id="rId10"/>
    <p:sldId id="296" r:id="rId11"/>
    <p:sldId id="300" r:id="rId12"/>
    <p:sldId id="297" r:id="rId13"/>
    <p:sldId id="301" r:id="rId14"/>
    <p:sldId id="298" r:id="rId15"/>
    <p:sldId id="302" r:id="rId16"/>
    <p:sldId id="299" r:id="rId17"/>
    <p:sldId id="303" r:id="rId18"/>
    <p:sldId id="305" r:id="rId19"/>
    <p:sldId id="306" r:id="rId20"/>
    <p:sldId id="307" r:id="rId21"/>
    <p:sldId id="328" r:id="rId22"/>
    <p:sldId id="309" r:id="rId23"/>
    <p:sldId id="310" r:id="rId24"/>
    <p:sldId id="312" r:id="rId25"/>
    <p:sldId id="313" r:id="rId26"/>
    <p:sldId id="314" r:id="rId27"/>
    <p:sldId id="315" r:id="rId28"/>
    <p:sldId id="316" r:id="rId29"/>
    <p:sldId id="311" r:id="rId30"/>
    <p:sldId id="317" r:id="rId31"/>
    <p:sldId id="318" r:id="rId32"/>
    <p:sldId id="319" r:id="rId33"/>
    <p:sldId id="320" r:id="rId34"/>
    <p:sldId id="323" r:id="rId35"/>
    <p:sldId id="321" r:id="rId36"/>
    <p:sldId id="322" r:id="rId37"/>
    <p:sldId id="324" r:id="rId38"/>
    <p:sldId id="325" r:id="rId39"/>
    <p:sldId id="326" r:id="rId40"/>
    <p:sldId id="327" r:id="rId41"/>
    <p:sldId id="329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CC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2" y="-4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ustomXml" Target="../customXml/item1.xml"/><Relationship Id="rId50" Type="http://schemas.openxmlformats.org/officeDocument/2006/relationships/customXml" Target="../customXml/item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187D0-0C85-436F-A8B4-F66978086E12}" type="datetimeFigureOut">
              <a:rPr lang="ru-RU" smtClean="0"/>
              <a:pPr/>
              <a:t>27.03.2010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EBA12-CC14-4F26-9218-89F422BC99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187D0-0C85-436F-A8B4-F66978086E12}" type="datetimeFigureOut">
              <a:rPr lang="ru-RU" smtClean="0"/>
              <a:pPr/>
              <a:t>27.03.2010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EBA12-CC14-4F26-9218-89F422BC99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187D0-0C85-436F-A8B4-F66978086E12}" type="datetimeFigureOut">
              <a:rPr lang="ru-RU" smtClean="0"/>
              <a:pPr/>
              <a:t>27.03.2010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EBA12-CC14-4F26-9218-89F422BC99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187D0-0C85-436F-A8B4-F66978086E12}" type="datetimeFigureOut">
              <a:rPr lang="ru-RU" smtClean="0"/>
              <a:pPr/>
              <a:t>27.03.2010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EBA12-CC14-4F26-9218-89F422BC99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187D0-0C85-436F-A8B4-F66978086E12}" type="datetimeFigureOut">
              <a:rPr lang="ru-RU" smtClean="0"/>
              <a:pPr/>
              <a:t>27.03.2010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EBA12-CC14-4F26-9218-89F422BC99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187D0-0C85-436F-A8B4-F66978086E12}" type="datetimeFigureOut">
              <a:rPr lang="ru-RU" smtClean="0"/>
              <a:pPr/>
              <a:t>27.03.2010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EBA12-CC14-4F26-9218-89F422BC99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187D0-0C85-436F-A8B4-F66978086E12}" type="datetimeFigureOut">
              <a:rPr lang="ru-RU" smtClean="0"/>
              <a:pPr/>
              <a:t>27.03.2010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EBA12-CC14-4F26-9218-89F422BC99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187D0-0C85-436F-A8B4-F66978086E12}" type="datetimeFigureOut">
              <a:rPr lang="ru-RU" smtClean="0"/>
              <a:pPr/>
              <a:t>27.03.2010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EBA12-CC14-4F26-9218-89F422BC99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187D0-0C85-436F-A8B4-F66978086E12}" type="datetimeFigureOut">
              <a:rPr lang="ru-RU" smtClean="0"/>
              <a:pPr/>
              <a:t>27.03.2010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EBA12-CC14-4F26-9218-89F422BC99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187D0-0C85-436F-A8B4-F66978086E12}" type="datetimeFigureOut">
              <a:rPr lang="ru-RU" smtClean="0"/>
              <a:pPr/>
              <a:t>27.03.2010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EBA12-CC14-4F26-9218-89F422BC99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187D0-0C85-436F-A8B4-F66978086E12}" type="datetimeFigureOut">
              <a:rPr lang="ru-RU" smtClean="0"/>
              <a:pPr/>
              <a:t>27.03.2010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EBA12-CC14-4F26-9218-89F422BC99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8187D0-0C85-436F-A8B4-F66978086E12}" type="datetimeFigureOut">
              <a:rPr lang="ru-RU" smtClean="0"/>
              <a:pPr/>
              <a:t>27.03.2010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4EBA12-CC14-4F26-9218-89F422BC996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plit orient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jpeg"/><Relationship Id="rId2" Type="http://schemas.openxmlformats.org/officeDocument/2006/relationships/audio" Target="../media/audio11.wav"/><Relationship Id="rId1" Type="http://schemas.openxmlformats.org/officeDocument/2006/relationships/audio" Target="../media/audio4.wav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2.png"/><Relationship Id="rId4" Type="http://schemas.openxmlformats.org/officeDocument/2006/relationships/image" Target="../media/image47.jpe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&#1051;&#1077;&#1085;&#1072;\&#1044;&#1077;&#1090;&#1089;&#1082;&#1080;&#1077;%20&#1087;&#1088;&#1077;&#1079;&#1077;&#1085;&#1090;&#1072;&#1094;&#1080;&#1080;\&#1053;&#1072;&#1096;&#1080;\&#1042;&#1077;&#1089;&#1085;&#1072;%202\VesnaAntonioVivaldi.mp3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jpeg"/><Relationship Id="rId2" Type="http://schemas.openxmlformats.org/officeDocument/2006/relationships/audio" Target="../media/audio12.wav"/><Relationship Id="rId1" Type="http://schemas.openxmlformats.org/officeDocument/2006/relationships/audio" Target="../media/audio4.wav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5.png"/><Relationship Id="rId4" Type="http://schemas.openxmlformats.org/officeDocument/2006/relationships/image" Target="../media/image47.jpe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&#1051;&#1077;&#1085;&#1072;\&#1044;&#1077;&#1090;&#1089;&#1082;&#1080;&#1077;%20&#1087;&#1088;&#1077;&#1079;&#1077;&#1085;&#1090;&#1072;&#1094;&#1080;&#1080;\&#1053;&#1072;&#1096;&#1080;\&#1042;&#1077;&#1089;&#1085;&#1072;%202\&#1055;&#1086;&#1076;&#1089;&#1085;&#1077;&#1078;&#1085;&#1080;&#1082;.mp3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jpeg"/><Relationship Id="rId2" Type="http://schemas.openxmlformats.org/officeDocument/2006/relationships/audio" Target="../media/audio13.wav"/><Relationship Id="rId1" Type="http://schemas.openxmlformats.org/officeDocument/2006/relationships/audio" Target="../media/audio4.wav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7.png"/><Relationship Id="rId4" Type="http://schemas.openxmlformats.org/officeDocument/2006/relationships/image" Target="../media/image47.jpe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&#1051;&#1077;&#1085;&#1072;\&#1044;&#1077;&#1090;&#1089;&#1082;&#1080;&#1077;%20&#1087;&#1088;&#1077;&#1079;&#1077;&#1085;&#1090;&#1072;&#1094;&#1080;&#1080;\&#1053;&#1072;&#1096;&#1080;\&#1042;&#1077;&#1089;&#1085;&#1072;%202\VesennieGolosaShtraus.mp3" TargetMode="External"/><Relationship Id="rId5" Type="http://schemas.openxmlformats.org/officeDocument/2006/relationships/image" Target="../media/image54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7.jpe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&#1051;&#1077;&#1085;&#1072;\&#1044;&#1077;&#1090;&#1089;&#1082;&#1080;&#1077;%20&#1087;&#1088;&#1077;&#1079;&#1077;&#1085;&#1090;&#1072;&#1094;&#1080;&#1080;\&#1053;&#1072;&#1096;&#1080;\&#1042;&#1077;&#1089;&#1085;&#1072;%202\007.mp3" TargetMode="Externa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6" Type="http://schemas.openxmlformats.org/officeDocument/2006/relationships/image" Target="../media/image62.png"/><Relationship Id="rId5" Type="http://schemas.openxmlformats.org/officeDocument/2006/relationships/image" Target="../media/image61.gif"/><Relationship Id="rId4" Type="http://schemas.openxmlformats.org/officeDocument/2006/relationships/image" Target="../media/image60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3.jpe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5.png"/><Relationship Id="rId1" Type="http://schemas.openxmlformats.org/officeDocument/2006/relationships/audio" Target="../media/audio15.wav"/><Relationship Id="rId6" Type="http://schemas.openxmlformats.org/officeDocument/2006/relationships/audio" Target="../media/audio4.wav"/><Relationship Id="rId11" Type="http://schemas.openxmlformats.org/officeDocument/2006/relationships/image" Target="../media/image70.png"/><Relationship Id="rId5" Type="http://schemas.openxmlformats.org/officeDocument/2006/relationships/image" Target="../media/image65.gif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image" Target="../media/image64.gif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3.jpe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6.png"/><Relationship Id="rId1" Type="http://schemas.openxmlformats.org/officeDocument/2006/relationships/audio" Target="../media/audio16.wav"/><Relationship Id="rId6" Type="http://schemas.openxmlformats.org/officeDocument/2006/relationships/audio" Target="../media/audio4.wav"/><Relationship Id="rId11" Type="http://schemas.openxmlformats.org/officeDocument/2006/relationships/image" Target="../media/image70.png"/><Relationship Id="rId5" Type="http://schemas.openxmlformats.org/officeDocument/2006/relationships/image" Target="../media/image65.gif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image" Target="../media/image64.gif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image" Target="../media/image3.jpeg"/><Relationship Id="rId7" Type="http://schemas.openxmlformats.org/officeDocument/2006/relationships/slide" Target="slide29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6" Type="http://schemas.openxmlformats.org/officeDocument/2006/relationships/slide" Target="slide3.xml"/><Relationship Id="rId5" Type="http://schemas.openxmlformats.org/officeDocument/2006/relationships/image" Target="../media/image4.jpeg"/><Relationship Id="rId4" Type="http://schemas.openxmlformats.org/officeDocument/2006/relationships/slide" Target="slide22.xm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63.jpe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7.png"/><Relationship Id="rId1" Type="http://schemas.openxmlformats.org/officeDocument/2006/relationships/audio" Target="../media/audio17.wav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5" Type="http://schemas.openxmlformats.org/officeDocument/2006/relationships/image" Target="../media/image65.gif"/><Relationship Id="rId10" Type="http://schemas.openxmlformats.org/officeDocument/2006/relationships/image" Target="../media/image71.png"/><Relationship Id="rId4" Type="http://schemas.openxmlformats.org/officeDocument/2006/relationships/audio" Target="../media/audio4.wav"/><Relationship Id="rId9" Type="http://schemas.openxmlformats.org/officeDocument/2006/relationships/image" Target="../media/image70.png"/><Relationship Id="rId14" Type="http://schemas.openxmlformats.org/officeDocument/2006/relationships/image" Target="../media/image64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63.jpe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" Type="http://schemas.openxmlformats.org/officeDocument/2006/relationships/slideLayout" Target="../slideLayouts/slideLayout7.xml"/><Relationship Id="rId16" Type="http://schemas.openxmlformats.org/officeDocument/2006/relationships/slide" Target="slide2.xml"/><Relationship Id="rId1" Type="http://schemas.openxmlformats.org/officeDocument/2006/relationships/audio" Target="file:///C:\&#1051;&#1077;&#1085;&#1072;\&#1044;&#1077;&#1090;&#1089;&#1082;&#1080;&#1077;%20&#1087;&#1088;&#1077;&#1079;&#1077;&#1085;&#1090;&#1072;&#1094;&#1080;&#1080;\&#1053;&#1072;&#1096;&#1080;\&#1042;&#1077;&#1089;&#1085;&#1072;%202\007.mp3" TargetMode="Externa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5" Type="http://schemas.openxmlformats.org/officeDocument/2006/relationships/image" Target="../media/image60.gif"/><Relationship Id="rId10" Type="http://schemas.openxmlformats.org/officeDocument/2006/relationships/image" Target="../media/image71.png"/><Relationship Id="rId4" Type="http://schemas.openxmlformats.org/officeDocument/2006/relationships/image" Target="../media/image64.gif"/><Relationship Id="rId9" Type="http://schemas.openxmlformats.org/officeDocument/2006/relationships/image" Target="../media/image70.png"/><Relationship Id="rId1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wav"/><Relationship Id="rId5" Type="http://schemas.openxmlformats.org/officeDocument/2006/relationships/image" Target="../media/image80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4.png"/><Relationship Id="rId2" Type="http://schemas.openxmlformats.org/officeDocument/2006/relationships/audio" Target="../media/audio20.wav"/><Relationship Id="rId1" Type="http://schemas.openxmlformats.org/officeDocument/2006/relationships/audio" Target="../media/audio19.wav"/><Relationship Id="rId6" Type="http://schemas.openxmlformats.org/officeDocument/2006/relationships/image" Target="../media/image83.gif"/><Relationship Id="rId5" Type="http://schemas.openxmlformats.org/officeDocument/2006/relationships/image" Target="../media/image82.jpeg"/><Relationship Id="rId10" Type="http://schemas.openxmlformats.org/officeDocument/2006/relationships/image" Target="../media/image87.png"/><Relationship Id="rId4" Type="http://schemas.openxmlformats.org/officeDocument/2006/relationships/image" Target="../media/image81.jpeg"/><Relationship Id="rId9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3.gif"/><Relationship Id="rId2" Type="http://schemas.openxmlformats.org/officeDocument/2006/relationships/audio" Target="../media/audio22.wav"/><Relationship Id="rId1" Type="http://schemas.openxmlformats.org/officeDocument/2006/relationships/audio" Target="../media/audio21.wav"/><Relationship Id="rId6" Type="http://schemas.openxmlformats.org/officeDocument/2006/relationships/image" Target="../media/image84.png"/><Relationship Id="rId5" Type="http://schemas.openxmlformats.org/officeDocument/2006/relationships/image" Target="../media/image88.jpeg"/><Relationship Id="rId10" Type="http://schemas.openxmlformats.org/officeDocument/2006/relationships/image" Target="../media/image91.png"/><Relationship Id="rId4" Type="http://schemas.openxmlformats.org/officeDocument/2006/relationships/image" Target="../media/image81.jpeg"/><Relationship Id="rId9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3.gif"/><Relationship Id="rId2" Type="http://schemas.openxmlformats.org/officeDocument/2006/relationships/audio" Target="../media/audio24.wav"/><Relationship Id="rId1" Type="http://schemas.openxmlformats.org/officeDocument/2006/relationships/audio" Target="../media/audio23.wav"/><Relationship Id="rId6" Type="http://schemas.openxmlformats.org/officeDocument/2006/relationships/image" Target="../media/image84.png"/><Relationship Id="rId5" Type="http://schemas.openxmlformats.org/officeDocument/2006/relationships/image" Target="../media/image92.jpeg"/><Relationship Id="rId10" Type="http://schemas.openxmlformats.org/officeDocument/2006/relationships/image" Target="../media/image91.png"/><Relationship Id="rId4" Type="http://schemas.openxmlformats.org/officeDocument/2006/relationships/image" Target="../media/image81.jpeg"/><Relationship Id="rId9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3.gif"/><Relationship Id="rId2" Type="http://schemas.openxmlformats.org/officeDocument/2006/relationships/audio" Target="../media/audio26.wav"/><Relationship Id="rId1" Type="http://schemas.openxmlformats.org/officeDocument/2006/relationships/audio" Target="../media/audio25.wav"/><Relationship Id="rId6" Type="http://schemas.openxmlformats.org/officeDocument/2006/relationships/image" Target="../media/image84.png"/><Relationship Id="rId5" Type="http://schemas.openxmlformats.org/officeDocument/2006/relationships/image" Target="../media/image94.jpeg"/><Relationship Id="rId4" Type="http://schemas.openxmlformats.org/officeDocument/2006/relationships/image" Target="../media/image81.jpeg"/><Relationship Id="rId9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3.gif"/><Relationship Id="rId2" Type="http://schemas.openxmlformats.org/officeDocument/2006/relationships/audio" Target="../media/audio28.wav"/><Relationship Id="rId1" Type="http://schemas.openxmlformats.org/officeDocument/2006/relationships/audio" Target="../media/audio27.wav"/><Relationship Id="rId6" Type="http://schemas.openxmlformats.org/officeDocument/2006/relationships/image" Target="../media/image84.png"/><Relationship Id="rId5" Type="http://schemas.openxmlformats.org/officeDocument/2006/relationships/image" Target="../media/image96.jpeg"/><Relationship Id="rId10" Type="http://schemas.openxmlformats.org/officeDocument/2006/relationships/image" Target="../media/image91.png"/><Relationship Id="rId4" Type="http://schemas.openxmlformats.org/officeDocument/2006/relationships/image" Target="../media/image81.jpeg"/><Relationship Id="rId9" Type="http://schemas.openxmlformats.org/officeDocument/2006/relationships/image" Target="../media/image9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2" Type="http://schemas.openxmlformats.org/officeDocument/2006/relationships/audio" Target="../media/audio30.wav"/><Relationship Id="rId1" Type="http://schemas.openxmlformats.org/officeDocument/2006/relationships/audio" Target="../media/audio29.wav"/><Relationship Id="rId6" Type="http://schemas.openxmlformats.org/officeDocument/2006/relationships/image" Target="../media/image83.gif"/><Relationship Id="rId5" Type="http://schemas.openxmlformats.org/officeDocument/2006/relationships/image" Target="../media/image98.jpeg"/><Relationship Id="rId10" Type="http://schemas.openxmlformats.org/officeDocument/2006/relationships/image" Target="../media/image91.png"/><Relationship Id="rId4" Type="http://schemas.openxmlformats.org/officeDocument/2006/relationships/image" Target="../media/image81.jpeg"/><Relationship Id="rId9" Type="http://schemas.openxmlformats.org/officeDocument/2006/relationships/image" Target="../media/image9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1.wav"/><Relationship Id="rId5" Type="http://schemas.openxmlformats.org/officeDocument/2006/relationships/image" Target="../media/image91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slide" Target="slide31.xml"/><Relationship Id="rId4" Type="http://schemas.openxmlformats.org/officeDocument/2006/relationships/image" Target="../media/image10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slide" Target="slide32.xml"/><Relationship Id="rId4" Type="http://schemas.openxmlformats.org/officeDocument/2006/relationships/image" Target="../media/image10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slide" Target="slide2.xml"/><Relationship Id="rId4" Type="http://schemas.openxmlformats.org/officeDocument/2006/relationships/image" Target="../media/image10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2.wav"/><Relationship Id="rId5" Type="http://schemas.openxmlformats.org/officeDocument/2006/relationships/image" Target="../media/image91.png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audio" Target="../media/audio6.wav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audio" Target="../media/audio5.wav"/><Relationship Id="rId16" Type="http://schemas.openxmlformats.org/officeDocument/2006/relationships/image" Target="../media/image20.png"/><Relationship Id="rId1" Type="http://schemas.openxmlformats.org/officeDocument/2006/relationships/audio" Target="../media/audio4.wav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slide" Target="slide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3.gif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17.png"/><Relationship Id="rId9" Type="http://schemas.openxmlformats.org/officeDocument/2006/relationships/image" Target="../media/image2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4.gif"/><Relationship Id="rId3" Type="http://schemas.openxmlformats.org/officeDocument/2006/relationships/audio" Target="../media/audio9.wav"/><Relationship Id="rId7" Type="http://schemas.openxmlformats.org/officeDocument/2006/relationships/image" Target="../media/image29.gif"/><Relationship Id="rId12" Type="http://schemas.openxmlformats.org/officeDocument/2006/relationships/image" Target="../media/image33.gif"/><Relationship Id="rId2" Type="http://schemas.openxmlformats.org/officeDocument/2006/relationships/audio" Target="../media/audio5.wav"/><Relationship Id="rId1" Type="http://schemas.openxmlformats.org/officeDocument/2006/relationships/audio" Target="../media/audio8.wav"/><Relationship Id="rId6" Type="http://schemas.openxmlformats.org/officeDocument/2006/relationships/image" Target="../media/image27.gif"/><Relationship Id="rId11" Type="http://schemas.openxmlformats.org/officeDocument/2006/relationships/image" Target="../media/image21.png"/><Relationship Id="rId5" Type="http://schemas.openxmlformats.org/officeDocument/2006/relationships/image" Target="../media/image28.jpeg"/><Relationship Id="rId15" Type="http://schemas.openxmlformats.org/officeDocument/2006/relationships/image" Target="../media/image35.png"/><Relationship Id="rId10" Type="http://schemas.openxmlformats.org/officeDocument/2006/relationships/image" Target="../media/image32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1.gif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jpeg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&#1051;&#1077;&#1085;&#1072;\&#1044;&#1077;&#1090;&#1089;&#1082;&#1080;&#1077;%20&#1087;&#1088;&#1077;&#1079;&#1077;&#1085;&#1090;&#1072;&#1094;&#1080;&#1080;\&#1053;&#1072;&#1096;&#1080;\&#1042;&#1077;&#1089;&#1085;&#1072;%202\&#1055;&#1086;&#1076;&#1089;&#1085;&#1077;&#1078;&#1085;&#1080;&#1082;.mp3" TargetMode="Externa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audio10.wav"/><Relationship Id="rId1" Type="http://schemas.openxmlformats.org/officeDocument/2006/relationships/audio" Target="../media/audio4.wav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40.jpeg"/><Relationship Id="rId7" Type="http://schemas.openxmlformats.org/officeDocument/2006/relationships/image" Target="../media/image45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&#1051;&#1077;&#1085;&#1072;\&#1044;&#1077;&#1090;&#1089;&#1082;&#1080;&#1077;%20&#1087;&#1088;&#1077;&#1079;&#1077;&#1085;&#1090;&#1072;&#1094;&#1080;&#1080;\&#1053;&#1072;&#1096;&#1080;\&#1042;&#1077;&#1089;&#1085;&#1072;%202\010.mp3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00232" y="1928802"/>
            <a:ext cx="5357850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convex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7200" b="1" dirty="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«Что такое</a:t>
            </a:r>
          </a:p>
          <a:p>
            <a:r>
              <a:rPr lang="ru-RU" sz="7200" b="1" dirty="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весна?» </a:t>
            </a:r>
            <a:endParaRPr lang="ru-RU" sz="7200" b="1" dirty="0">
              <a:ln w="11430"/>
              <a:solidFill>
                <a:schemeClr val="accent5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57620" y="4572008"/>
            <a:ext cx="2714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Часть 2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5" name="~PP1999.WAV">
            <a:hlinkClick r:id="" action="ppaction://media"/>
          </p:cNvPr>
          <p:cNvPicPr>
            <a:picLocks noRot="1" noChangeAspect="1"/>
          </p:cNvPicPr>
          <p:nvPr>
            <a:wavAudioFile r:embed="rId1" name="~PP1999.WAV"/>
          </p:nvPr>
        </p:nvPicPr>
        <p:blipFill>
          <a:blip r:embed="rId4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Л. Бродская Апрель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357950" y="4071942"/>
            <a:ext cx="2571264" cy="259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И.Грабарь март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3286116" y="4071942"/>
            <a:ext cx="2786082" cy="262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борисов-мусатов майские цветы.jp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142844" y="4071942"/>
            <a:ext cx="2928958" cy="2664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Прямоугольник 6"/>
          <p:cNvSpPr>
            <a:spLocks noChangeAspect="1"/>
          </p:cNvSpPr>
          <p:nvPr/>
        </p:nvSpPr>
        <p:spPr>
          <a:xfrm>
            <a:off x="285720" y="1000108"/>
            <a:ext cx="2786082" cy="25925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>
            <a:spLocks noChangeAspect="1"/>
          </p:cNvSpPr>
          <p:nvPr/>
        </p:nvSpPr>
        <p:spPr>
          <a:xfrm>
            <a:off x="3286116" y="1000108"/>
            <a:ext cx="2714644" cy="25925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ЛЛ…..Л.Л</a:t>
            </a:r>
            <a:endParaRPr lang="ru-RU" sz="2000" b="1" dirty="0"/>
          </a:p>
        </p:txBody>
      </p:sp>
      <p:sp>
        <p:nvSpPr>
          <p:cNvPr id="9" name="Прямоугольник 8"/>
          <p:cNvSpPr>
            <a:spLocks noChangeAspect="1"/>
          </p:cNvSpPr>
          <p:nvPr/>
        </p:nvSpPr>
        <p:spPr>
          <a:xfrm>
            <a:off x="6215074" y="1000108"/>
            <a:ext cx="2714644" cy="25925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000364" y="0"/>
            <a:ext cx="3429024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u="sng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«Расставь картины»</a:t>
            </a:r>
            <a:endParaRPr lang="ru-RU" sz="2400" b="1" u="sng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1538" y="428604"/>
            <a:ext cx="150019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Март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57620" y="428604"/>
            <a:ext cx="178595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Апрель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29454" y="428604"/>
            <a:ext cx="121444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Май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7554" y="1857364"/>
            <a:ext cx="2806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 smtClean="0"/>
          </a:p>
          <a:p>
            <a:r>
              <a:rPr lang="ru-RU" sz="2000" b="1" dirty="0" smtClean="0"/>
              <a:t> </a:t>
            </a:r>
            <a:endParaRPr lang="ru-RU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00034" y="3571876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И.Грабарь «Март»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428992" y="3571876"/>
            <a:ext cx="2619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Л.Бродская «Апрель»</a:t>
            </a:r>
            <a:endParaRPr lang="ru-RU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000760" y="3643314"/>
            <a:ext cx="3503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В.Борисов-Мусатов «Майские цветы»</a:t>
            </a:r>
            <a:endParaRPr lang="ru-RU" sz="1400" b="1" dirty="0"/>
          </a:p>
        </p:txBody>
      </p:sp>
      <p:pic>
        <p:nvPicPr>
          <p:cNvPr id="18" name="Рисунок 17" descr="оло.gif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1214414" y="1714488"/>
            <a:ext cx="1116000" cy="1116000"/>
          </a:xfrm>
          <a:prstGeom prst="rect">
            <a:avLst/>
          </a:prstGeom>
        </p:spPr>
      </p:pic>
      <p:pic>
        <p:nvPicPr>
          <p:cNvPr id="19" name="нет.wav">
            <a:hlinkClick r:id="" action="ppaction://media"/>
          </p:cNvPr>
          <p:cNvPicPr>
            <a:picLocks noRot="1" noChangeAspect="1"/>
          </p:cNvPicPr>
          <p:nvPr>
            <a:wavAudioFile r:embed="rId1" name="нет.wav"/>
          </p:nvPr>
        </p:nvPicPr>
        <p:blipFill>
          <a:blip r:embed="rId9" cstate="email"/>
          <a:stretch>
            <a:fillRect/>
          </a:stretch>
        </p:blipFill>
        <p:spPr>
          <a:xfrm>
            <a:off x="142844" y="0"/>
            <a:ext cx="304800" cy="304800"/>
          </a:xfrm>
          <a:prstGeom prst="rect">
            <a:avLst/>
          </a:prstGeom>
        </p:spPr>
      </p:pic>
      <p:pic>
        <p:nvPicPr>
          <p:cNvPr id="20" name="нет.wav">
            <a:hlinkClick r:id="" action="ppaction://media"/>
          </p:cNvPr>
          <p:cNvPicPr>
            <a:picLocks noRot="1" noChangeAspect="1"/>
          </p:cNvPicPr>
          <p:nvPr>
            <a:wavAudioFile r:embed="rId1" name="нет.wav"/>
          </p:nvPr>
        </p:nvPicPr>
        <p:blipFill>
          <a:blip r:embed="rId9" cstate="email"/>
          <a:stretch>
            <a:fillRect/>
          </a:stretch>
        </p:blipFill>
        <p:spPr>
          <a:xfrm>
            <a:off x="0" y="285728"/>
            <a:ext cx="304800" cy="304800"/>
          </a:xfrm>
          <a:prstGeom prst="rect">
            <a:avLst/>
          </a:prstGeom>
        </p:spPr>
      </p:pic>
      <p:pic>
        <p:nvPicPr>
          <p:cNvPr id="22" name="~PP1367.WAV">
            <a:hlinkClick r:id="" action="ppaction://media"/>
          </p:cNvPr>
          <p:cNvPicPr>
            <a:picLocks noRot="1" noChangeAspect="1"/>
          </p:cNvPicPr>
          <p:nvPr>
            <a:wavAudioFile r:embed="rId2" name="~PP1367.WAV"/>
          </p:nvPr>
        </p:nvPicPr>
        <p:blipFill>
          <a:blip r:embed="rId10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9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1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1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8136000" y="5850000"/>
            <a:ext cx="1008000" cy="1008000"/>
          </a:xfrm>
          <a:prstGeom prst="rect">
            <a:avLst/>
          </a:prstGeom>
        </p:spPr>
      </p:pic>
      <p:pic>
        <p:nvPicPr>
          <p:cNvPr id="4" name="VesnaAntonioVivald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email"/>
          <a:stretch>
            <a:fillRect/>
          </a:stretch>
        </p:blipFill>
        <p:spPr>
          <a:xfrm>
            <a:off x="142844" y="14285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Л. Бродская Апрель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357950" y="4071942"/>
            <a:ext cx="2571264" cy="259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И.Грабарь март.jp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3286116" y="4071942"/>
            <a:ext cx="2786082" cy="262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борисов-мусатов майские цветы.jp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142844" y="4071942"/>
            <a:ext cx="2928958" cy="2664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Прямоугольник 6"/>
          <p:cNvSpPr>
            <a:spLocks noChangeAspect="1"/>
          </p:cNvSpPr>
          <p:nvPr/>
        </p:nvSpPr>
        <p:spPr>
          <a:xfrm>
            <a:off x="285720" y="1000108"/>
            <a:ext cx="2786082" cy="25925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>
            <a:spLocks noChangeAspect="1"/>
          </p:cNvSpPr>
          <p:nvPr/>
        </p:nvSpPr>
        <p:spPr>
          <a:xfrm>
            <a:off x="3286116" y="1000108"/>
            <a:ext cx="2714644" cy="25925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ЛЛ…..Л.Л</a:t>
            </a:r>
            <a:endParaRPr lang="ru-RU" sz="2000" b="1" dirty="0"/>
          </a:p>
        </p:txBody>
      </p:sp>
      <p:sp>
        <p:nvSpPr>
          <p:cNvPr id="9" name="Прямоугольник 8"/>
          <p:cNvSpPr>
            <a:spLocks noChangeAspect="1"/>
          </p:cNvSpPr>
          <p:nvPr/>
        </p:nvSpPr>
        <p:spPr>
          <a:xfrm>
            <a:off x="6215074" y="1000108"/>
            <a:ext cx="2714644" cy="25925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000364" y="0"/>
            <a:ext cx="3429024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u="sng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«Расставь картины»</a:t>
            </a:r>
            <a:endParaRPr lang="ru-RU" sz="2400" b="1" u="sng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1538" y="428604"/>
            <a:ext cx="150019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Март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57620" y="428604"/>
            <a:ext cx="178595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Апрель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29454" y="428604"/>
            <a:ext cx="121444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Май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7554" y="1857364"/>
            <a:ext cx="2806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 smtClean="0"/>
          </a:p>
          <a:p>
            <a:r>
              <a:rPr lang="ru-RU" sz="2000" b="1" dirty="0" smtClean="0"/>
              <a:t> </a:t>
            </a:r>
            <a:endParaRPr lang="ru-RU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00034" y="3571876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И.Грабарь «Март»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428992" y="3571876"/>
            <a:ext cx="2619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Л.Бродская «Апрель»</a:t>
            </a:r>
            <a:endParaRPr lang="ru-RU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000760" y="3643314"/>
            <a:ext cx="3503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В.Борисов-Мусатов «Майские цветы»</a:t>
            </a:r>
            <a:endParaRPr lang="ru-RU" sz="1400" b="1" dirty="0"/>
          </a:p>
        </p:txBody>
      </p:sp>
      <p:pic>
        <p:nvPicPr>
          <p:cNvPr id="18" name="Рисунок 17" descr="И.Грабарь март.jp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285720" y="1000108"/>
            <a:ext cx="2786082" cy="262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" name="Рисунок 18" descr="оло.gif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4214810" y="1643050"/>
            <a:ext cx="1116000" cy="1116000"/>
          </a:xfrm>
          <a:prstGeom prst="rect">
            <a:avLst/>
          </a:prstGeom>
        </p:spPr>
      </p:pic>
      <p:pic>
        <p:nvPicPr>
          <p:cNvPr id="20" name="нет.wav">
            <a:hlinkClick r:id="" action="ppaction://media"/>
          </p:cNvPr>
          <p:cNvPicPr>
            <a:picLocks noRot="1" noChangeAspect="1"/>
          </p:cNvPicPr>
          <p:nvPr>
            <a:wavAudioFile r:embed="rId1" name="нет.wav"/>
          </p:nvPr>
        </p:nvPicPr>
        <p:blipFill>
          <a:blip r:embed="rId9" cstate="email"/>
          <a:stretch>
            <a:fillRect/>
          </a:stretch>
        </p:blipFill>
        <p:spPr>
          <a:xfrm>
            <a:off x="142844" y="142852"/>
            <a:ext cx="304800" cy="304800"/>
          </a:xfrm>
          <a:prstGeom prst="rect">
            <a:avLst/>
          </a:prstGeom>
        </p:spPr>
      </p:pic>
      <p:pic>
        <p:nvPicPr>
          <p:cNvPr id="21" name="нет.wav">
            <a:hlinkClick r:id="" action="ppaction://media"/>
          </p:cNvPr>
          <p:cNvPicPr>
            <a:picLocks noRot="1" noChangeAspect="1"/>
          </p:cNvPicPr>
          <p:nvPr>
            <a:wavAudioFile r:embed="rId1" name="нет.wav"/>
          </p:nvPr>
        </p:nvPicPr>
        <p:blipFill>
          <a:blip r:embed="rId9" cstate="email"/>
          <a:stretch>
            <a:fillRect/>
          </a:stretch>
        </p:blipFill>
        <p:spPr>
          <a:xfrm>
            <a:off x="0" y="285728"/>
            <a:ext cx="304800" cy="304800"/>
          </a:xfrm>
          <a:prstGeom prst="rect">
            <a:avLst/>
          </a:prstGeom>
        </p:spPr>
      </p:pic>
      <p:pic>
        <p:nvPicPr>
          <p:cNvPr id="23" name="~PP3800.WAV">
            <a:hlinkClick r:id="" action="ppaction://media"/>
          </p:cNvPr>
          <p:cNvPicPr>
            <a:picLocks noRot="1" noChangeAspect="1"/>
          </p:cNvPicPr>
          <p:nvPr>
            <a:wavAudioFile r:embed="rId2" name="~PP3800.WAV"/>
          </p:nvPr>
        </p:nvPicPr>
        <p:blipFill>
          <a:blip r:embed="rId10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9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1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1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 isNarration="1"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8136000" y="5850000"/>
            <a:ext cx="1008000" cy="1008000"/>
          </a:xfrm>
          <a:prstGeom prst="rect">
            <a:avLst/>
          </a:prstGeom>
        </p:spPr>
      </p:pic>
      <p:pic>
        <p:nvPicPr>
          <p:cNvPr id="3" name="Подснежник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email"/>
          <a:stretch>
            <a:fillRect/>
          </a:stretch>
        </p:blipFill>
        <p:spPr>
          <a:xfrm>
            <a:off x="142844" y="21429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Л. Бродская Апрель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357950" y="4071942"/>
            <a:ext cx="2571264" cy="259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И.Грабарь март.jp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3286116" y="4071942"/>
            <a:ext cx="2786082" cy="262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борисов-мусатов майские цветы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142844" y="4071942"/>
            <a:ext cx="2928958" cy="2664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Прямоугольник 6"/>
          <p:cNvSpPr>
            <a:spLocks noChangeAspect="1"/>
          </p:cNvSpPr>
          <p:nvPr/>
        </p:nvSpPr>
        <p:spPr>
          <a:xfrm>
            <a:off x="285720" y="1000108"/>
            <a:ext cx="2786082" cy="25925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>
            <a:spLocks noChangeAspect="1"/>
          </p:cNvSpPr>
          <p:nvPr/>
        </p:nvSpPr>
        <p:spPr>
          <a:xfrm>
            <a:off x="3286116" y="1000108"/>
            <a:ext cx="2714644" cy="25925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ЛЛ…..Л.Л</a:t>
            </a:r>
            <a:endParaRPr lang="ru-RU" sz="2000" b="1" dirty="0"/>
          </a:p>
        </p:txBody>
      </p:sp>
      <p:sp>
        <p:nvSpPr>
          <p:cNvPr id="9" name="Прямоугольник 8"/>
          <p:cNvSpPr>
            <a:spLocks noChangeAspect="1"/>
          </p:cNvSpPr>
          <p:nvPr/>
        </p:nvSpPr>
        <p:spPr>
          <a:xfrm>
            <a:off x="6215074" y="1000108"/>
            <a:ext cx="2714644" cy="25925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000364" y="0"/>
            <a:ext cx="3429024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u="sng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«Расставь картины»</a:t>
            </a:r>
            <a:endParaRPr lang="ru-RU" sz="2400" b="1" u="sng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1538" y="428604"/>
            <a:ext cx="150019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Март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57620" y="428604"/>
            <a:ext cx="178595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Апрель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29454" y="428604"/>
            <a:ext cx="121444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Май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7554" y="1857364"/>
            <a:ext cx="2806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 smtClean="0"/>
          </a:p>
          <a:p>
            <a:r>
              <a:rPr lang="ru-RU" sz="2000" b="1" dirty="0" smtClean="0"/>
              <a:t> </a:t>
            </a:r>
            <a:endParaRPr lang="ru-RU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00034" y="3571876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И.Грабарь «Март»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428992" y="3571876"/>
            <a:ext cx="2619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Л.Бродская «Апрель»</a:t>
            </a:r>
            <a:endParaRPr lang="ru-RU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000760" y="3643314"/>
            <a:ext cx="3503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В.Борисов-Мусатов «Майские цветы»</a:t>
            </a:r>
            <a:endParaRPr lang="ru-RU" sz="1400" b="1" dirty="0"/>
          </a:p>
        </p:txBody>
      </p:sp>
      <p:pic>
        <p:nvPicPr>
          <p:cNvPr id="18" name="Рисунок 17" descr="И.Грабарь март.jp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285720" y="1000108"/>
            <a:ext cx="2786082" cy="262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" name="Рисунок 18" descr="Л. Бродская Апрель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3357554" y="1000108"/>
            <a:ext cx="2571264" cy="259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" name="Рисунок 19" descr="оло.gif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7143768" y="1643050"/>
            <a:ext cx="1116000" cy="1116000"/>
          </a:xfrm>
          <a:prstGeom prst="rect">
            <a:avLst/>
          </a:prstGeom>
        </p:spPr>
      </p:pic>
      <p:pic>
        <p:nvPicPr>
          <p:cNvPr id="21" name="нет.wav">
            <a:hlinkClick r:id="" action="ppaction://media"/>
          </p:cNvPr>
          <p:cNvPicPr>
            <a:picLocks noRot="1" noChangeAspect="1"/>
          </p:cNvPicPr>
          <p:nvPr>
            <a:wavAudioFile r:embed="rId1" name="нет.wav"/>
          </p:nvPr>
        </p:nvPicPr>
        <p:blipFill>
          <a:blip r:embed="rId9" cstate="email"/>
          <a:stretch>
            <a:fillRect/>
          </a:stretch>
        </p:blipFill>
        <p:spPr>
          <a:xfrm>
            <a:off x="142844" y="0"/>
            <a:ext cx="304800" cy="304800"/>
          </a:xfrm>
          <a:prstGeom prst="rect">
            <a:avLst/>
          </a:prstGeom>
        </p:spPr>
      </p:pic>
      <p:pic>
        <p:nvPicPr>
          <p:cNvPr id="22" name="нет.wav">
            <a:hlinkClick r:id="" action="ppaction://media"/>
          </p:cNvPr>
          <p:cNvPicPr>
            <a:picLocks noRot="1" noChangeAspect="1"/>
          </p:cNvPicPr>
          <p:nvPr>
            <a:wavAudioFile r:embed="rId1" name="нет.wav"/>
          </p:nvPr>
        </p:nvPicPr>
        <p:blipFill>
          <a:blip r:embed="rId9" cstate="email"/>
          <a:stretch>
            <a:fillRect/>
          </a:stretch>
        </p:blipFill>
        <p:spPr>
          <a:xfrm>
            <a:off x="142844" y="285728"/>
            <a:ext cx="304800" cy="304800"/>
          </a:xfrm>
          <a:prstGeom prst="rect">
            <a:avLst/>
          </a:prstGeom>
        </p:spPr>
      </p:pic>
      <p:pic>
        <p:nvPicPr>
          <p:cNvPr id="24" name="~PP3075.WAV">
            <a:hlinkClick r:id="" action="ppaction://media"/>
          </p:cNvPr>
          <p:cNvPicPr>
            <a:picLocks noRot="1" noChangeAspect="1"/>
          </p:cNvPicPr>
          <p:nvPr>
            <a:wavAudioFile r:embed="rId2" name="~PP3075.WAV"/>
          </p:nvPr>
        </p:nvPicPr>
        <p:blipFill>
          <a:blip r:embed="rId10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9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1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1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esennieGolosaShtrau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email"/>
          <a:stretch>
            <a:fillRect/>
          </a:stretch>
        </p:blipFill>
        <p:spPr>
          <a:xfrm>
            <a:off x="285720" y="214290"/>
            <a:ext cx="304800" cy="304800"/>
          </a:xfrm>
          <a:prstGeom prst="rect">
            <a:avLst/>
          </a:prstGeom>
        </p:spPr>
      </p:pic>
      <p:pic>
        <p:nvPicPr>
          <p:cNvPr id="3" name="Рисунок 2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8136000" y="5850000"/>
            <a:ext cx="1008000" cy="10080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Л. Бродская Апрель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214678" y="1071546"/>
            <a:ext cx="2571264" cy="259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И.Грабарь март.jp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214282" y="1000108"/>
            <a:ext cx="2786082" cy="262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борисов-мусатов майские цветы.jp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6072198" y="1000108"/>
            <a:ext cx="2928958" cy="2664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TextBox 10"/>
          <p:cNvSpPr txBox="1"/>
          <p:nvPr/>
        </p:nvSpPr>
        <p:spPr>
          <a:xfrm>
            <a:off x="1071538" y="428604"/>
            <a:ext cx="150019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Март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57620" y="428604"/>
            <a:ext cx="178595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Апрель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29454" y="428604"/>
            <a:ext cx="121444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Май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0034" y="3643314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И.Грабарь «Март»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286116" y="3643314"/>
            <a:ext cx="2762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Л.Бродская «Апрель»</a:t>
            </a:r>
            <a:endParaRPr lang="ru-RU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000760" y="3714752"/>
            <a:ext cx="3503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В.Борисов-Мусатов «Майские цветы»</a:t>
            </a:r>
            <a:endParaRPr lang="ru-RU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643042" y="4572008"/>
            <a:ext cx="60722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solidFill>
                  <a:srgbClr val="CC00CC"/>
                </a:solidFill>
              </a:rPr>
              <a:t>Молодцы!!!</a:t>
            </a:r>
            <a:endParaRPr lang="ru-RU" sz="8000" b="1" dirty="0">
              <a:solidFill>
                <a:srgbClr val="CC00CC"/>
              </a:solidFill>
            </a:endParaRPr>
          </a:p>
        </p:txBody>
      </p:sp>
      <p:pic>
        <p:nvPicPr>
          <p:cNvPr id="19" name="007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email"/>
          <a:stretch>
            <a:fillRect/>
          </a:stretch>
        </p:blipFill>
        <p:spPr>
          <a:xfrm>
            <a:off x="142844" y="214290"/>
            <a:ext cx="304800" cy="304800"/>
          </a:xfrm>
          <a:prstGeom prst="rect">
            <a:avLst/>
          </a:prstGeom>
        </p:spPr>
      </p:pic>
      <p:pic>
        <p:nvPicPr>
          <p:cNvPr id="20" name="Рисунок 19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7704000" y="5572140"/>
            <a:ext cx="1440000" cy="14400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82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4414" y="214290"/>
            <a:ext cx="6643734" cy="10156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«Весёлые пчёлки»</a:t>
            </a:r>
            <a:endParaRPr lang="ru-RU" sz="6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Рисунок 6" descr="78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43570" y="1071546"/>
            <a:ext cx="1514475" cy="1371600"/>
          </a:xfrm>
          <a:prstGeom prst="rect">
            <a:avLst/>
          </a:prstGeom>
        </p:spPr>
      </p:pic>
      <p:pic>
        <p:nvPicPr>
          <p:cNvPr id="8" name="Рисунок 7" descr="апв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14546" y="0"/>
            <a:ext cx="4572000" cy="485775"/>
          </a:xfrm>
          <a:prstGeom prst="rect">
            <a:avLst/>
          </a:prstGeom>
        </p:spPr>
      </p:pic>
      <p:pic>
        <p:nvPicPr>
          <p:cNvPr id="5" name="~PP2113.WAV">
            <a:hlinkClick r:id="" action="ppaction://media"/>
          </p:cNvPr>
          <p:cNvPicPr>
            <a:picLocks noRot="1" noChangeAspect="1"/>
          </p:cNvPicPr>
          <p:nvPr>
            <a:wavAudioFile r:embed="rId1" name="~PP2113.WAV"/>
          </p:nvPr>
        </p:nvPicPr>
        <p:blipFill>
          <a:blip r:embed="rId6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ро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428728" y="2571744"/>
            <a:ext cx="971250" cy="1260000"/>
          </a:xfrm>
          <a:prstGeom prst="rect">
            <a:avLst/>
          </a:prstGeom>
        </p:spPr>
      </p:pic>
      <p:pic>
        <p:nvPicPr>
          <p:cNvPr id="3" name="Рисунок 2" descr="про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857620" y="1785926"/>
            <a:ext cx="971250" cy="1260000"/>
          </a:xfrm>
          <a:prstGeom prst="rect">
            <a:avLst/>
          </a:prstGeom>
        </p:spPr>
      </p:pic>
      <p:pic>
        <p:nvPicPr>
          <p:cNvPr id="4" name="Рисунок 3" descr="про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429388" y="3643314"/>
            <a:ext cx="971250" cy="126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0100" y="0"/>
            <a:ext cx="8001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Сколько пчёлок? Пчёлок считай, на цифры нажимай!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про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7929586" y="1571612"/>
            <a:ext cx="971250" cy="1260000"/>
          </a:xfrm>
          <a:prstGeom prst="rect">
            <a:avLst/>
          </a:prstGeom>
        </p:spPr>
      </p:pic>
      <p:pic>
        <p:nvPicPr>
          <p:cNvPr id="7" name="Рисунок 6" descr="про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071934" y="3214686"/>
            <a:ext cx="971250" cy="1260000"/>
          </a:xfrm>
          <a:prstGeom prst="rect">
            <a:avLst/>
          </a:prstGeom>
        </p:spPr>
      </p:pic>
      <p:pic>
        <p:nvPicPr>
          <p:cNvPr id="8" name="Рисунок 7" descr="про.gif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429388" y="2143116"/>
            <a:ext cx="555000" cy="720000"/>
          </a:xfrm>
          <a:prstGeom prst="rect">
            <a:avLst/>
          </a:prstGeom>
        </p:spPr>
      </p:pic>
      <p:pic>
        <p:nvPicPr>
          <p:cNvPr id="11" name="Рисунок 10" descr="77.png">
            <a:hlinkClick r:id="" action="ppaction://noaction">
              <a:snd r:embed="rId6" name="нет.wav"/>
            </a:hlinkClick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214282" y="5357826"/>
            <a:ext cx="585375" cy="1080000"/>
          </a:xfrm>
          <a:prstGeom prst="rect">
            <a:avLst/>
          </a:prstGeom>
        </p:spPr>
      </p:pic>
      <p:pic>
        <p:nvPicPr>
          <p:cNvPr id="12" name="Рисунок 11" descr="78.png">
            <a:hlinkClick r:id="" action="ppaction://noaction">
              <a:snd r:embed="rId6" name="нет.wav"/>
            </a:hlinkClick>
          </p:cNvPr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1071538" y="5357826"/>
            <a:ext cx="735128" cy="1080000"/>
          </a:xfrm>
          <a:prstGeom prst="rect">
            <a:avLst/>
          </a:prstGeom>
        </p:spPr>
      </p:pic>
      <p:pic>
        <p:nvPicPr>
          <p:cNvPr id="13" name="Рисунок 12" descr="79.png">
            <a:hlinkClick r:id="" action="ppaction://noaction">
              <a:snd r:embed="rId6" name="нет.wav"/>
            </a:hlinkClick>
          </p:cNvPr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2071670" y="5357826"/>
            <a:ext cx="748740" cy="1080000"/>
          </a:xfrm>
          <a:prstGeom prst="rect">
            <a:avLst/>
          </a:prstGeom>
        </p:spPr>
      </p:pic>
      <p:pic>
        <p:nvPicPr>
          <p:cNvPr id="14" name="Рисунок 13" descr="80.png">
            <a:hlinkClick r:id="" action="ppaction://noaction">
              <a:snd r:embed="rId6" name="нет.wav"/>
            </a:hlinkClick>
          </p:cNvPr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3071802" y="5357826"/>
            <a:ext cx="789583" cy="1080000"/>
          </a:xfrm>
          <a:prstGeom prst="rect">
            <a:avLst/>
          </a:prstGeom>
        </p:spPr>
      </p:pic>
      <p:pic>
        <p:nvPicPr>
          <p:cNvPr id="15" name="Рисунок 14" descr="81.png">
            <a:hlinkClick r:id="" action="ppaction://noaction">
              <a:snd r:embed="rId6" name="нет.wav"/>
            </a:hlinkClick>
          </p:cNvPr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4214810" y="5357826"/>
            <a:ext cx="744199" cy="1080000"/>
          </a:xfrm>
          <a:prstGeom prst="rect">
            <a:avLst/>
          </a:prstGeom>
        </p:spPr>
      </p:pic>
      <p:pic>
        <p:nvPicPr>
          <p:cNvPr id="16" name="Рисунок 15" descr="82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5214942" y="5357826"/>
            <a:ext cx="757815" cy="1080000"/>
          </a:xfrm>
          <a:prstGeom prst="rect">
            <a:avLst/>
          </a:prstGeom>
        </p:spPr>
      </p:pic>
      <p:pic>
        <p:nvPicPr>
          <p:cNvPr id="17" name="Рисунок 16" descr="83.png">
            <a:hlinkClick r:id="" action="ppaction://noaction">
              <a:snd r:embed="rId6" name="нет.wav"/>
            </a:hlinkClick>
          </p:cNvPr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>
            <a:off x="6215074" y="5357826"/>
            <a:ext cx="812265" cy="1080000"/>
          </a:xfrm>
          <a:prstGeom prst="rect">
            <a:avLst/>
          </a:prstGeom>
        </p:spPr>
      </p:pic>
      <p:pic>
        <p:nvPicPr>
          <p:cNvPr id="18" name="Рисунок 17" descr="84.png">
            <a:hlinkClick r:id="" action="ppaction://noaction">
              <a:snd r:embed="rId6" name="нет.wav"/>
            </a:hlinkClick>
          </p:cNvPr>
          <p:cNvPicPr>
            <a:picLocks noChangeAspect="1"/>
          </p:cNvPicPr>
          <p:nvPr/>
        </p:nvPicPr>
        <p:blipFill>
          <a:blip r:embed="rId14" cstate="email"/>
          <a:stretch>
            <a:fillRect/>
          </a:stretch>
        </p:blipFill>
        <p:spPr>
          <a:xfrm>
            <a:off x="7286644" y="5357826"/>
            <a:ext cx="730588" cy="1080000"/>
          </a:xfrm>
          <a:prstGeom prst="rect">
            <a:avLst/>
          </a:prstGeom>
        </p:spPr>
      </p:pic>
      <p:pic>
        <p:nvPicPr>
          <p:cNvPr id="19" name="Рисунок 18" descr="85.png">
            <a:hlinkClick r:id="" action="ppaction://noaction">
              <a:snd r:embed="rId6" name="нет.wav"/>
            </a:hlinkClick>
          </p:cNvPr>
          <p:cNvPicPr>
            <a:picLocks noChangeAspect="1"/>
          </p:cNvPicPr>
          <p:nvPr/>
        </p:nvPicPr>
        <p:blipFill>
          <a:blip r:embed="rId15" cstate="email"/>
          <a:stretch>
            <a:fillRect/>
          </a:stretch>
        </p:blipFill>
        <p:spPr>
          <a:xfrm>
            <a:off x="8215338" y="5357826"/>
            <a:ext cx="777599" cy="1080000"/>
          </a:xfrm>
          <a:prstGeom prst="rect">
            <a:avLst/>
          </a:prstGeom>
        </p:spPr>
      </p:pic>
      <p:pic>
        <p:nvPicPr>
          <p:cNvPr id="20" name="~PP1577.WAV">
            <a:hlinkClick r:id="" action="ppaction://media"/>
          </p:cNvPr>
          <p:cNvPicPr>
            <a:picLocks noRot="1" noChangeAspect="1"/>
          </p:cNvPicPr>
          <p:nvPr>
            <a:wavAudioFile r:embed="rId1" name="~PP1577.WAV"/>
          </p:nvPr>
        </p:nvPicPr>
        <p:blipFill>
          <a:blip r:embed="rId16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35000" r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00100" y="0"/>
            <a:ext cx="8001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Сколько пчёлок? Пчёлок считай, на цифры нажимай!</a:t>
            </a:r>
            <a:endParaRPr lang="ru-RU" sz="2400" b="1" dirty="0">
              <a:solidFill>
                <a:srgbClr val="C00000"/>
              </a:solidFill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1428728" y="1571612"/>
            <a:ext cx="7472108" cy="3331702"/>
            <a:chOff x="1428728" y="1571612"/>
            <a:chExt cx="7472108" cy="3331702"/>
          </a:xfrm>
        </p:grpSpPr>
        <p:pic>
          <p:nvPicPr>
            <p:cNvPr id="2" name="Рисунок 1" descr="про.gif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1428728" y="2571744"/>
              <a:ext cx="971250" cy="1260000"/>
            </a:xfrm>
            <a:prstGeom prst="rect">
              <a:avLst/>
            </a:prstGeom>
          </p:spPr>
        </p:pic>
        <p:pic>
          <p:nvPicPr>
            <p:cNvPr id="3" name="Рисунок 2" descr="про.gif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3857620" y="1785926"/>
              <a:ext cx="971250" cy="1260000"/>
            </a:xfrm>
            <a:prstGeom prst="rect">
              <a:avLst/>
            </a:prstGeom>
          </p:spPr>
        </p:pic>
        <p:pic>
          <p:nvPicPr>
            <p:cNvPr id="4" name="Рисунок 3" descr="про.gif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6429388" y="3643314"/>
              <a:ext cx="971250" cy="1260000"/>
            </a:xfrm>
            <a:prstGeom prst="rect">
              <a:avLst/>
            </a:prstGeom>
          </p:spPr>
        </p:pic>
        <p:pic>
          <p:nvPicPr>
            <p:cNvPr id="6" name="Рисунок 5" descr="про.gif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7929586" y="1571612"/>
              <a:ext cx="971250" cy="1260000"/>
            </a:xfrm>
            <a:prstGeom prst="rect">
              <a:avLst/>
            </a:prstGeom>
          </p:spPr>
        </p:pic>
        <p:pic>
          <p:nvPicPr>
            <p:cNvPr id="7" name="Рисунок 6" descr="про.gif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4071934" y="3214686"/>
              <a:ext cx="971250" cy="1260000"/>
            </a:xfrm>
            <a:prstGeom prst="rect">
              <a:avLst/>
            </a:prstGeom>
          </p:spPr>
        </p:pic>
        <p:pic>
          <p:nvPicPr>
            <p:cNvPr id="8" name="Рисунок 7" descr="про.gif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>
              <a:off x="6429388" y="2143116"/>
              <a:ext cx="555000" cy="720000"/>
            </a:xfrm>
            <a:prstGeom prst="rect">
              <a:avLst/>
            </a:prstGeom>
          </p:spPr>
        </p:pic>
      </p:grpSp>
      <p:pic>
        <p:nvPicPr>
          <p:cNvPr id="11" name="Рисунок 10" descr="77.png">
            <a:hlinkClick r:id="" action="ppaction://noaction">
              <a:snd r:embed="rId6" name="нет.wav"/>
            </a:hlinkClick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214282" y="5357826"/>
            <a:ext cx="585375" cy="1080000"/>
          </a:xfrm>
          <a:prstGeom prst="rect">
            <a:avLst/>
          </a:prstGeom>
        </p:spPr>
      </p:pic>
      <p:pic>
        <p:nvPicPr>
          <p:cNvPr id="12" name="Рисунок 11" descr="78.png">
            <a:hlinkClick r:id="" action="ppaction://noaction">
              <a:snd r:embed="rId6" name="нет.wav"/>
            </a:hlinkClick>
          </p:cNvPr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1071538" y="5357826"/>
            <a:ext cx="735128" cy="1080000"/>
          </a:xfrm>
          <a:prstGeom prst="rect">
            <a:avLst/>
          </a:prstGeom>
        </p:spPr>
      </p:pic>
      <p:pic>
        <p:nvPicPr>
          <p:cNvPr id="13" name="Рисунок 12" descr="79.png">
            <a:hlinkClick r:id="" action="ppaction://noaction">
              <a:snd r:embed="rId6" name="нет.wav"/>
            </a:hlinkClick>
          </p:cNvPr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2071670" y="5357826"/>
            <a:ext cx="748740" cy="1080000"/>
          </a:xfrm>
          <a:prstGeom prst="rect">
            <a:avLst/>
          </a:prstGeom>
        </p:spPr>
      </p:pic>
      <p:pic>
        <p:nvPicPr>
          <p:cNvPr id="14" name="Рисунок 13" descr="80.png">
            <a:hlinkClick r:id="" action="ppaction://noaction">
              <a:snd r:embed="rId6" name="нет.wav"/>
            </a:hlinkClick>
          </p:cNvPr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3071802" y="5357826"/>
            <a:ext cx="789583" cy="1080000"/>
          </a:xfrm>
          <a:prstGeom prst="rect">
            <a:avLst/>
          </a:prstGeom>
        </p:spPr>
      </p:pic>
      <p:pic>
        <p:nvPicPr>
          <p:cNvPr id="15" name="Рисунок 14" descr="81.png">
            <a:hlinkClick r:id="" action="ppaction://noaction">
              <a:snd r:embed="rId6" name="нет.wav"/>
            </a:hlinkClick>
          </p:cNvPr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4214810" y="5357826"/>
            <a:ext cx="744199" cy="1080000"/>
          </a:xfrm>
          <a:prstGeom prst="rect">
            <a:avLst/>
          </a:prstGeom>
        </p:spPr>
      </p:pic>
      <p:pic>
        <p:nvPicPr>
          <p:cNvPr id="16" name="Рисунок 15" descr="82.png">
            <a:hlinkClick r:id="" action="ppaction://noaction">
              <a:snd r:embed="rId6" name="нет.wav"/>
            </a:hlinkClick>
          </p:cNvPr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5214942" y="5357826"/>
            <a:ext cx="757815" cy="1080000"/>
          </a:xfrm>
          <a:prstGeom prst="rect">
            <a:avLst/>
          </a:prstGeom>
        </p:spPr>
      </p:pic>
      <p:pic>
        <p:nvPicPr>
          <p:cNvPr id="17" name="Рисунок 16" descr="83.png">
            <a:hlinkClick r:id="" action="ppaction://noaction">
              <a:snd r:embed="rId6" name="нет.wav"/>
            </a:hlinkClick>
          </p:cNvPr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>
            <a:off x="6215074" y="5357826"/>
            <a:ext cx="812265" cy="1080000"/>
          </a:xfrm>
          <a:prstGeom prst="rect">
            <a:avLst/>
          </a:prstGeom>
        </p:spPr>
      </p:pic>
      <p:pic>
        <p:nvPicPr>
          <p:cNvPr id="18" name="Рисунок 17" descr="8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 cstate="email"/>
          <a:stretch>
            <a:fillRect/>
          </a:stretch>
        </p:blipFill>
        <p:spPr>
          <a:xfrm>
            <a:off x="7286644" y="5357826"/>
            <a:ext cx="730588" cy="1080000"/>
          </a:xfrm>
          <a:prstGeom prst="rect">
            <a:avLst/>
          </a:prstGeom>
        </p:spPr>
      </p:pic>
      <p:pic>
        <p:nvPicPr>
          <p:cNvPr id="19" name="Рисунок 18" descr="85.png">
            <a:hlinkClick r:id="" action="ppaction://noaction">
              <a:snd r:embed="rId6" name="нет.wav"/>
            </a:hlinkClick>
          </p:cNvPr>
          <p:cNvPicPr>
            <a:picLocks noChangeAspect="1"/>
          </p:cNvPicPr>
          <p:nvPr/>
        </p:nvPicPr>
        <p:blipFill>
          <a:blip r:embed="rId15" cstate="email"/>
          <a:stretch>
            <a:fillRect/>
          </a:stretch>
        </p:blipFill>
        <p:spPr>
          <a:xfrm>
            <a:off x="8215338" y="5357826"/>
            <a:ext cx="777599" cy="1080000"/>
          </a:xfrm>
          <a:prstGeom prst="rect">
            <a:avLst/>
          </a:prstGeom>
        </p:spPr>
      </p:pic>
      <p:sp>
        <p:nvSpPr>
          <p:cNvPr id="21" name="Выноска-облако 20"/>
          <p:cNvSpPr/>
          <p:nvPr/>
        </p:nvSpPr>
        <p:spPr>
          <a:xfrm>
            <a:off x="4500562" y="642918"/>
            <a:ext cx="3643338" cy="1327028"/>
          </a:xfrm>
          <a:prstGeom prst="cloud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Молодец, умеешь считать!</a:t>
            </a:r>
          </a:p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А нам пора медок собирать! </a:t>
            </a:r>
            <a:endParaRPr lang="ru-RU" sz="1600" b="1" dirty="0">
              <a:solidFill>
                <a:srgbClr val="7030A0"/>
              </a:solidFill>
            </a:endParaRPr>
          </a:p>
        </p:txBody>
      </p:sp>
      <p:pic>
        <p:nvPicPr>
          <p:cNvPr id="23" name="Рисунок 22" descr="про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428860" y="3429000"/>
            <a:ext cx="971250" cy="1260000"/>
          </a:xfrm>
          <a:prstGeom prst="rect">
            <a:avLst/>
          </a:prstGeom>
        </p:spPr>
      </p:pic>
      <p:pic>
        <p:nvPicPr>
          <p:cNvPr id="24" name="Рисунок 23" descr="про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7143768" y="2571744"/>
            <a:ext cx="971250" cy="1260000"/>
          </a:xfrm>
          <a:prstGeom prst="rect">
            <a:avLst/>
          </a:prstGeom>
        </p:spPr>
      </p:pic>
      <p:pic>
        <p:nvPicPr>
          <p:cNvPr id="25" name="Рисунок 24" descr="про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214942" y="2357430"/>
            <a:ext cx="971250" cy="1260000"/>
          </a:xfrm>
          <a:prstGeom prst="rect">
            <a:avLst/>
          </a:prstGeom>
        </p:spPr>
      </p:pic>
      <p:pic>
        <p:nvPicPr>
          <p:cNvPr id="26" name="Рисунок 25" descr="про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28596" y="4071942"/>
            <a:ext cx="971250" cy="1260000"/>
          </a:xfrm>
          <a:prstGeom prst="rect">
            <a:avLst/>
          </a:prstGeom>
        </p:spPr>
      </p:pic>
      <p:pic>
        <p:nvPicPr>
          <p:cNvPr id="27" name="Рисунок 26" descr="про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285984" y="928670"/>
            <a:ext cx="749250" cy="972000"/>
          </a:xfrm>
          <a:prstGeom prst="rect">
            <a:avLst/>
          </a:prstGeom>
        </p:spPr>
      </p:pic>
      <p:pic>
        <p:nvPicPr>
          <p:cNvPr id="28" name="Рисунок 27" descr="про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7358082" y="3357562"/>
            <a:ext cx="971250" cy="1260000"/>
          </a:xfrm>
          <a:prstGeom prst="rect">
            <a:avLst/>
          </a:prstGeom>
        </p:spPr>
      </p:pic>
      <p:pic>
        <p:nvPicPr>
          <p:cNvPr id="29" name="Рисунок 28" descr="про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42844" y="214290"/>
            <a:ext cx="721500" cy="936000"/>
          </a:xfrm>
          <a:prstGeom prst="rect">
            <a:avLst/>
          </a:prstGeom>
        </p:spPr>
      </p:pic>
      <p:pic>
        <p:nvPicPr>
          <p:cNvPr id="30" name="Рисунок 29" descr="про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357818" y="857232"/>
            <a:ext cx="749250" cy="972000"/>
          </a:xfrm>
          <a:prstGeom prst="rect">
            <a:avLst/>
          </a:prstGeom>
        </p:spPr>
      </p:pic>
      <p:pic>
        <p:nvPicPr>
          <p:cNvPr id="31" name="~PP896.WAV">
            <a:hlinkClick r:id="" action="ppaction://media"/>
          </p:cNvPr>
          <p:cNvPicPr>
            <a:picLocks noRot="1" noChangeAspect="1"/>
          </p:cNvPicPr>
          <p:nvPr>
            <a:wavAudioFile r:embed="rId1" name="~PP896.WAV"/>
          </p:nvPr>
        </p:nvPicPr>
        <p:blipFill>
          <a:blip r:embed="rId16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0298" y="0"/>
            <a:ext cx="4572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u="sng" dirty="0" smtClean="0">
                <a:solidFill>
                  <a:srgbClr val="C00000"/>
                </a:solidFill>
              </a:rPr>
              <a:t>Выберите раздел:</a:t>
            </a:r>
            <a:endParaRPr lang="ru-RU" sz="4000" b="1" u="sng" dirty="0">
              <a:solidFill>
                <a:srgbClr val="C00000"/>
              </a:solidFill>
            </a:endParaRPr>
          </a:p>
        </p:txBody>
      </p:sp>
      <p:sp>
        <p:nvSpPr>
          <p:cNvPr id="11" name="Горизонтальный свиток 10">
            <a:hlinkClick r:id="rId4" action="ppaction://hlinksldjump"/>
          </p:cNvPr>
          <p:cNvSpPr/>
          <p:nvPr/>
        </p:nvSpPr>
        <p:spPr>
          <a:xfrm>
            <a:off x="357158" y="1357298"/>
            <a:ext cx="3857652" cy="2071702"/>
          </a:xfrm>
          <a:prstGeom prst="horizontalScroll">
            <a:avLst/>
          </a:prstGeom>
          <a:blipFill>
            <a:blip r:embed="rId5" cstate="print"/>
            <a:stretch>
              <a:fillRect/>
            </a:stretch>
          </a:blipFill>
          <a:ln w="38100">
            <a:solidFill>
              <a:srgbClr val="CC00CC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002060"/>
                </a:solidFill>
                <a:hlinkClick r:id="rId4" action="ppaction://hlinksldjump"/>
              </a:rPr>
              <a:t>Загадки</a:t>
            </a:r>
            <a:endParaRPr lang="ru-RU" sz="5400" b="1" dirty="0">
              <a:solidFill>
                <a:srgbClr val="002060"/>
              </a:solidFill>
            </a:endParaRPr>
          </a:p>
        </p:txBody>
      </p:sp>
      <p:sp>
        <p:nvSpPr>
          <p:cNvPr id="13" name="Горизонтальный свиток 12">
            <a:hlinkClick r:id="" action="ppaction://hlinkshowjump?jump=nextslide"/>
          </p:cNvPr>
          <p:cNvSpPr/>
          <p:nvPr/>
        </p:nvSpPr>
        <p:spPr>
          <a:xfrm>
            <a:off x="4929190" y="1214422"/>
            <a:ext cx="3857652" cy="2214578"/>
          </a:xfrm>
          <a:prstGeom prst="horizontalScroll">
            <a:avLst/>
          </a:prstGeom>
          <a:blipFill>
            <a:blip r:embed="rId5" cstate="print"/>
            <a:stretch>
              <a:fillRect/>
            </a:stretch>
          </a:blipFill>
          <a:ln w="38100">
            <a:solidFill>
              <a:srgbClr val="CC00CC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hlinkClick r:id="rId6" action="ppaction://hlinksldjump"/>
              </a:rPr>
              <a:t>Давайте</a:t>
            </a: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hlinkClick r:id="" action="ppaction://hlinkshowjump?jump=nextslide"/>
              </a:rPr>
              <a:t>поиграем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4" name="Горизонтальный свиток 13">
            <a:hlinkClick r:id="rId7" action="ppaction://hlinksldjump"/>
          </p:cNvPr>
          <p:cNvSpPr/>
          <p:nvPr/>
        </p:nvSpPr>
        <p:spPr>
          <a:xfrm>
            <a:off x="285720" y="3929066"/>
            <a:ext cx="3857652" cy="2071702"/>
          </a:xfrm>
          <a:prstGeom prst="horizontalScroll">
            <a:avLst/>
          </a:prstGeom>
          <a:blipFill>
            <a:blip r:embed="rId5" cstate="print"/>
            <a:stretch>
              <a:fillRect/>
            </a:stretch>
          </a:blipFill>
          <a:ln w="38100">
            <a:solidFill>
              <a:srgbClr val="CC00CC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002060"/>
                </a:solidFill>
                <a:hlinkClick r:id="rId7" action="ppaction://hlinksldjump"/>
              </a:rPr>
              <a:t>Раскраски</a:t>
            </a:r>
            <a:endParaRPr lang="ru-RU" sz="5400" b="1" dirty="0">
              <a:solidFill>
                <a:srgbClr val="002060"/>
              </a:solidFill>
            </a:endParaRPr>
          </a:p>
        </p:txBody>
      </p:sp>
      <p:sp>
        <p:nvSpPr>
          <p:cNvPr id="16" name="Горизонтальный свиток 15">
            <a:hlinkClick r:id="rId8" action="ppaction://hlinksldjump"/>
          </p:cNvPr>
          <p:cNvSpPr/>
          <p:nvPr/>
        </p:nvSpPr>
        <p:spPr>
          <a:xfrm>
            <a:off x="4929190" y="3786190"/>
            <a:ext cx="3857652" cy="2143140"/>
          </a:xfrm>
          <a:prstGeom prst="horizontalScroll">
            <a:avLst/>
          </a:prstGeom>
          <a:blipFill>
            <a:blip r:embed="rId5" cstate="print"/>
            <a:stretch>
              <a:fillRect/>
            </a:stretch>
          </a:blipFill>
          <a:ln w="38100">
            <a:solidFill>
              <a:srgbClr val="CC00CC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002060"/>
                </a:solidFill>
                <a:hlinkClick r:id="rId8" action="ppaction://hlinksldjump"/>
              </a:rPr>
              <a:t>Прописи</a:t>
            </a:r>
            <a:endParaRPr lang="ru-RU" sz="5400" b="1" dirty="0">
              <a:solidFill>
                <a:srgbClr val="002060"/>
              </a:solidFill>
            </a:endParaRPr>
          </a:p>
        </p:txBody>
      </p:sp>
      <p:pic>
        <p:nvPicPr>
          <p:cNvPr id="7" name="~PP2263.WAV">
            <a:hlinkClick r:id="" action="ppaction://media"/>
          </p:cNvPr>
          <p:cNvPicPr>
            <a:picLocks noRot="1" noChangeAspect="1"/>
          </p:cNvPicPr>
          <p:nvPr>
            <a:wavAudioFile r:embed="rId1" name="~PP2263.WAV"/>
          </p:nvPr>
        </p:nvPicPr>
        <p:blipFill>
          <a:blip r:embed="rId9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35000" r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00100" y="0"/>
            <a:ext cx="8001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Сколько пчёлок? Пчёлок считай, на цифры нажимай!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1" name="Рисунок 10" descr="77.png">
            <a:hlinkClick r:id="" action="ppaction://noaction">
              <a:snd r:embed="rId4" name="нет.wav"/>
            </a:hlinkClick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14282" y="5357826"/>
            <a:ext cx="585375" cy="1080000"/>
          </a:xfrm>
          <a:prstGeom prst="rect">
            <a:avLst/>
          </a:prstGeom>
        </p:spPr>
      </p:pic>
      <p:pic>
        <p:nvPicPr>
          <p:cNvPr id="12" name="Рисунок 11" descr="78.png">
            <a:hlinkClick r:id="" action="ppaction://noaction">
              <a:snd r:embed="rId4" name="нет.wav"/>
            </a:hlinkClick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071538" y="5357826"/>
            <a:ext cx="735128" cy="1080000"/>
          </a:xfrm>
          <a:prstGeom prst="rect">
            <a:avLst/>
          </a:prstGeom>
        </p:spPr>
      </p:pic>
      <p:pic>
        <p:nvPicPr>
          <p:cNvPr id="13" name="Рисунок 12" descr="79.png">
            <a:hlinkClick r:id="" action="ppaction://noaction">
              <a:snd r:embed="rId4" name="нет.wav"/>
            </a:hlinkClick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2071670" y="5357826"/>
            <a:ext cx="748740" cy="1080000"/>
          </a:xfrm>
          <a:prstGeom prst="rect">
            <a:avLst/>
          </a:prstGeom>
        </p:spPr>
      </p:pic>
      <p:pic>
        <p:nvPicPr>
          <p:cNvPr id="14" name="Рисунок 13" descr="80.png">
            <a:hlinkClick r:id="" action="ppaction://noaction">
              <a:snd r:embed="rId4" name="нет.wav"/>
            </a:hlinkClick>
          </p:cNvPr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3071802" y="5357826"/>
            <a:ext cx="789583" cy="1080000"/>
          </a:xfrm>
          <a:prstGeom prst="rect">
            <a:avLst/>
          </a:prstGeom>
        </p:spPr>
      </p:pic>
      <p:pic>
        <p:nvPicPr>
          <p:cNvPr id="15" name="Рисунок 14" descr="81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4214810" y="5357826"/>
            <a:ext cx="744199" cy="1080000"/>
          </a:xfrm>
          <a:prstGeom prst="rect">
            <a:avLst/>
          </a:prstGeom>
        </p:spPr>
      </p:pic>
      <p:pic>
        <p:nvPicPr>
          <p:cNvPr id="16" name="Рисунок 15" descr="82.png">
            <a:hlinkClick r:id="" action="ppaction://noaction">
              <a:snd r:embed="rId4" name="нет.wav"/>
            </a:hlinkClick>
          </p:cNvPr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5214942" y="5357826"/>
            <a:ext cx="757815" cy="1080000"/>
          </a:xfrm>
          <a:prstGeom prst="rect">
            <a:avLst/>
          </a:prstGeom>
        </p:spPr>
      </p:pic>
      <p:pic>
        <p:nvPicPr>
          <p:cNvPr id="17" name="Рисунок 16" descr="83.png">
            <a:hlinkClick r:id="" action="ppaction://noaction">
              <a:snd r:embed="rId4" name="нет.wav"/>
            </a:hlinkClick>
          </p:cNvPr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6215074" y="5357826"/>
            <a:ext cx="812265" cy="1080000"/>
          </a:xfrm>
          <a:prstGeom prst="rect">
            <a:avLst/>
          </a:prstGeom>
        </p:spPr>
      </p:pic>
      <p:pic>
        <p:nvPicPr>
          <p:cNvPr id="18" name="Рисунок 17" descr="84.png">
            <a:hlinkClick r:id="" action="ppaction://noaction">
              <a:snd r:embed="rId4" name="нет.wav"/>
            </a:hlinkClick>
          </p:cNvPr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7286644" y="5357826"/>
            <a:ext cx="730588" cy="1080000"/>
          </a:xfrm>
          <a:prstGeom prst="rect">
            <a:avLst/>
          </a:prstGeom>
        </p:spPr>
      </p:pic>
      <p:pic>
        <p:nvPicPr>
          <p:cNvPr id="19" name="Рисунок 18" descr="85.png">
            <a:hlinkClick r:id="" action="ppaction://noaction">
              <a:snd r:embed="rId4" name="нет.wav"/>
            </a:hlinkClick>
          </p:cNvPr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>
            <a:off x="8215338" y="5357826"/>
            <a:ext cx="777599" cy="1080000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500034" y="1071546"/>
            <a:ext cx="8400802" cy="3903206"/>
            <a:chOff x="500034" y="1071546"/>
            <a:chExt cx="8400802" cy="3903206"/>
          </a:xfrm>
        </p:grpSpPr>
        <p:pic>
          <p:nvPicPr>
            <p:cNvPr id="2" name="Рисунок 1" descr="про.gif"/>
            <p:cNvPicPr>
              <a:picLocks noChangeAspect="1"/>
            </p:cNvPicPr>
            <p:nvPr/>
          </p:nvPicPr>
          <p:blipFill>
            <a:blip r:embed="rId14" cstate="email"/>
            <a:stretch>
              <a:fillRect/>
            </a:stretch>
          </p:blipFill>
          <p:spPr>
            <a:xfrm>
              <a:off x="1428728" y="2571744"/>
              <a:ext cx="971250" cy="1260000"/>
            </a:xfrm>
            <a:prstGeom prst="rect">
              <a:avLst/>
            </a:prstGeom>
          </p:spPr>
        </p:pic>
        <p:pic>
          <p:nvPicPr>
            <p:cNvPr id="3" name="Рисунок 2" descr="про.gif"/>
            <p:cNvPicPr>
              <a:picLocks noChangeAspect="1"/>
            </p:cNvPicPr>
            <p:nvPr/>
          </p:nvPicPr>
          <p:blipFill>
            <a:blip r:embed="rId14" cstate="email"/>
            <a:stretch>
              <a:fillRect/>
            </a:stretch>
          </p:blipFill>
          <p:spPr>
            <a:xfrm>
              <a:off x="3857620" y="1785926"/>
              <a:ext cx="971250" cy="1260000"/>
            </a:xfrm>
            <a:prstGeom prst="rect">
              <a:avLst/>
            </a:prstGeom>
          </p:spPr>
        </p:pic>
        <p:pic>
          <p:nvPicPr>
            <p:cNvPr id="4" name="Рисунок 3" descr="про.gif"/>
            <p:cNvPicPr>
              <a:picLocks noChangeAspect="1"/>
            </p:cNvPicPr>
            <p:nvPr/>
          </p:nvPicPr>
          <p:blipFill>
            <a:blip r:embed="rId14" cstate="email"/>
            <a:stretch>
              <a:fillRect/>
            </a:stretch>
          </p:blipFill>
          <p:spPr>
            <a:xfrm>
              <a:off x="6429388" y="3643314"/>
              <a:ext cx="971250" cy="1260000"/>
            </a:xfrm>
            <a:prstGeom prst="rect">
              <a:avLst/>
            </a:prstGeom>
          </p:spPr>
        </p:pic>
        <p:pic>
          <p:nvPicPr>
            <p:cNvPr id="6" name="Рисунок 5" descr="про.gif"/>
            <p:cNvPicPr>
              <a:picLocks noChangeAspect="1"/>
            </p:cNvPicPr>
            <p:nvPr/>
          </p:nvPicPr>
          <p:blipFill>
            <a:blip r:embed="rId14" cstate="email"/>
            <a:stretch>
              <a:fillRect/>
            </a:stretch>
          </p:blipFill>
          <p:spPr>
            <a:xfrm>
              <a:off x="7929586" y="1571612"/>
              <a:ext cx="971250" cy="1260000"/>
            </a:xfrm>
            <a:prstGeom prst="rect">
              <a:avLst/>
            </a:prstGeom>
          </p:spPr>
        </p:pic>
        <p:pic>
          <p:nvPicPr>
            <p:cNvPr id="7" name="Рисунок 6" descr="про.gif"/>
            <p:cNvPicPr>
              <a:picLocks noChangeAspect="1"/>
            </p:cNvPicPr>
            <p:nvPr/>
          </p:nvPicPr>
          <p:blipFill>
            <a:blip r:embed="rId14" cstate="email"/>
            <a:stretch>
              <a:fillRect/>
            </a:stretch>
          </p:blipFill>
          <p:spPr>
            <a:xfrm>
              <a:off x="4071934" y="3214686"/>
              <a:ext cx="971250" cy="1260000"/>
            </a:xfrm>
            <a:prstGeom prst="rect">
              <a:avLst/>
            </a:prstGeom>
          </p:spPr>
        </p:pic>
        <p:pic>
          <p:nvPicPr>
            <p:cNvPr id="8" name="Рисунок 7" descr="про.gif"/>
            <p:cNvPicPr>
              <a:picLocks noChangeAspect="1"/>
            </p:cNvPicPr>
            <p:nvPr/>
          </p:nvPicPr>
          <p:blipFill>
            <a:blip r:embed="rId15" cstate="email"/>
            <a:stretch>
              <a:fillRect/>
            </a:stretch>
          </p:blipFill>
          <p:spPr>
            <a:xfrm>
              <a:off x="6429388" y="2143116"/>
              <a:ext cx="555000" cy="720000"/>
            </a:xfrm>
            <a:prstGeom prst="rect">
              <a:avLst/>
            </a:prstGeom>
          </p:spPr>
        </p:pic>
        <p:pic>
          <p:nvPicPr>
            <p:cNvPr id="20" name="Рисунок 19" descr="про.gif"/>
            <p:cNvPicPr>
              <a:picLocks noChangeAspect="1"/>
            </p:cNvPicPr>
            <p:nvPr/>
          </p:nvPicPr>
          <p:blipFill>
            <a:blip r:embed="rId14" cstate="email"/>
            <a:stretch>
              <a:fillRect/>
            </a:stretch>
          </p:blipFill>
          <p:spPr>
            <a:xfrm>
              <a:off x="500034" y="1071546"/>
              <a:ext cx="971250" cy="1260000"/>
            </a:xfrm>
            <a:prstGeom prst="rect">
              <a:avLst/>
            </a:prstGeom>
          </p:spPr>
        </p:pic>
        <p:pic>
          <p:nvPicPr>
            <p:cNvPr id="21" name="Рисунок 20" descr="про.gif"/>
            <p:cNvPicPr>
              <a:picLocks noChangeAspect="1"/>
            </p:cNvPicPr>
            <p:nvPr/>
          </p:nvPicPr>
          <p:blipFill>
            <a:blip r:embed="rId14" cstate="email"/>
            <a:stretch>
              <a:fillRect/>
            </a:stretch>
          </p:blipFill>
          <p:spPr>
            <a:xfrm>
              <a:off x="2571736" y="3714752"/>
              <a:ext cx="971250" cy="1260000"/>
            </a:xfrm>
            <a:prstGeom prst="rect">
              <a:avLst/>
            </a:prstGeom>
          </p:spPr>
        </p:pic>
      </p:grpSp>
      <p:sp>
        <p:nvSpPr>
          <p:cNvPr id="22" name="Выноска-облако 21"/>
          <p:cNvSpPr/>
          <p:nvPr/>
        </p:nvSpPr>
        <p:spPr>
          <a:xfrm>
            <a:off x="4500562" y="642918"/>
            <a:ext cx="3643338" cy="1327028"/>
          </a:xfrm>
          <a:prstGeom prst="cloud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Молодец, умеешь считать!</a:t>
            </a:r>
          </a:p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А нам пора медок собирать! </a:t>
            </a:r>
            <a:endParaRPr lang="ru-RU" sz="1600" b="1" dirty="0">
              <a:solidFill>
                <a:srgbClr val="7030A0"/>
              </a:solidFill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5715008" y="3714752"/>
            <a:ext cx="2542886" cy="1331438"/>
            <a:chOff x="5715008" y="3714752"/>
            <a:chExt cx="2542886" cy="1331438"/>
          </a:xfrm>
        </p:grpSpPr>
        <p:pic>
          <p:nvPicPr>
            <p:cNvPr id="24" name="Рисунок 23" descr="про.gif"/>
            <p:cNvPicPr>
              <a:picLocks noChangeAspect="1"/>
            </p:cNvPicPr>
            <p:nvPr/>
          </p:nvPicPr>
          <p:blipFill>
            <a:blip r:embed="rId14" cstate="email"/>
            <a:stretch>
              <a:fillRect/>
            </a:stretch>
          </p:blipFill>
          <p:spPr>
            <a:xfrm>
              <a:off x="5715008" y="3786190"/>
              <a:ext cx="971250" cy="1260000"/>
            </a:xfrm>
            <a:prstGeom prst="rect">
              <a:avLst/>
            </a:prstGeom>
          </p:spPr>
        </p:pic>
        <p:pic>
          <p:nvPicPr>
            <p:cNvPr id="25" name="Рисунок 24" descr="про.gif"/>
            <p:cNvPicPr>
              <a:picLocks noChangeAspect="1"/>
            </p:cNvPicPr>
            <p:nvPr/>
          </p:nvPicPr>
          <p:blipFill>
            <a:blip r:embed="rId14" cstate="email"/>
            <a:stretch>
              <a:fillRect/>
            </a:stretch>
          </p:blipFill>
          <p:spPr>
            <a:xfrm>
              <a:off x="6429388" y="3714752"/>
              <a:ext cx="971250" cy="1260000"/>
            </a:xfrm>
            <a:prstGeom prst="rect">
              <a:avLst/>
            </a:prstGeom>
          </p:spPr>
        </p:pic>
        <p:pic>
          <p:nvPicPr>
            <p:cNvPr id="26" name="Рисунок 25" descr="про.gif"/>
            <p:cNvPicPr>
              <a:picLocks noChangeAspect="1"/>
            </p:cNvPicPr>
            <p:nvPr/>
          </p:nvPicPr>
          <p:blipFill>
            <a:blip r:embed="rId14" cstate="email"/>
            <a:stretch>
              <a:fillRect/>
            </a:stretch>
          </p:blipFill>
          <p:spPr>
            <a:xfrm>
              <a:off x="7286644" y="3786190"/>
              <a:ext cx="971250" cy="1260000"/>
            </a:xfrm>
            <a:prstGeom prst="rect">
              <a:avLst/>
            </a:prstGeom>
          </p:spPr>
        </p:pic>
      </p:grpSp>
      <p:grpSp>
        <p:nvGrpSpPr>
          <p:cNvPr id="30" name="Группа 29"/>
          <p:cNvGrpSpPr/>
          <p:nvPr/>
        </p:nvGrpSpPr>
        <p:grpSpPr>
          <a:xfrm>
            <a:off x="5214942" y="2285992"/>
            <a:ext cx="1685630" cy="1260000"/>
            <a:chOff x="5143504" y="2285992"/>
            <a:chExt cx="1685630" cy="1260000"/>
          </a:xfrm>
        </p:grpSpPr>
        <p:pic>
          <p:nvPicPr>
            <p:cNvPr id="28" name="Рисунок 27" descr="про.gif"/>
            <p:cNvPicPr>
              <a:picLocks noChangeAspect="1"/>
            </p:cNvPicPr>
            <p:nvPr/>
          </p:nvPicPr>
          <p:blipFill>
            <a:blip r:embed="rId14" cstate="email"/>
            <a:stretch>
              <a:fillRect/>
            </a:stretch>
          </p:blipFill>
          <p:spPr>
            <a:xfrm>
              <a:off x="5143504" y="2285992"/>
              <a:ext cx="971250" cy="1260000"/>
            </a:xfrm>
            <a:prstGeom prst="rect">
              <a:avLst/>
            </a:prstGeom>
          </p:spPr>
        </p:pic>
        <p:pic>
          <p:nvPicPr>
            <p:cNvPr id="29" name="Рисунок 28" descr="про.gif"/>
            <p:cNvPicPr>
              <a:picLocks noChangeAspect="1"/>
            </p:cNvPicPr>
            <p:nvPr/>
          </p:nvPicPr>
          <p:blipFill>
            <a:blip r:embed="rId14" cstate="email"/>
            <a:stretch>
              <a:fillRect/>
            </a:stretch>
          </p:blipFill>
          <p:spPr>
            <a:xfrm>
              <a:off x="5857884" y="2285992"/>
              <a:ext cx="971250" cy="1260000"/>
            </a:xfrm>
            <a:prstGeom prst="rect">
              <a:avLst/>
            </a:prstGeom>
          </p:spPr>
        </p:pic>
      </p:grpSp>
      <p:pic>
        <p:nvPicPr>
          <p:cNvPr id="32" name="~PP1773.WAV">
            <a:hlinkClick r:id="" action="ppaction://media"/>
          </p:cNvPr>
          <p:cNvPicPr>
            <a:picLocks noRot="1" noChangeAspect="1"/>
          </p:cNvPicPr>
          <p:nvPr>
            <a:wavAudioFile r:embed="rId1" name="~PP1773.WAV"/>
          </p:nvPr>
        </p:nvPicPr>
        <p:blipFill>
          <a:blip r:embed="rId16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500"/>
                            </p:stCondLst>
                            <p:childTnLst>
                              <p:par>
                                <p:cTn id="1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-0.44514 -0.21227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" y="-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500"/>
                            </p:stCondLst>
                            <p:childTnLst>
                              <p:par>
                                <p:cTn id="2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0.0658 -0.13518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" y="-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22"/>
          <p:cNvGrpSpPr/>
          <p:nvPr/>
        </p:nvGrpSpPr>
        <p:grpSpPr>
          <a:xfrm>
            <a:off x="5572132" y="1285860"/>
            <a:ext cx="1899944" cy="1331438"/>
            <a:chOff x="5572132" y="1285860"/>
            <a:chExt cx="1899944" cy="1331438"/>
          </a:xfrm>
        </p:grpSpPr>
        <p:pic>
          <p:nvPicPr>
            <p:cNvPr id="4" name="Рисунок 3" descr="про.gif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5572132" y="1357298"/>
              <a:ext cx="971250" cy="1260000"/>
            </a:xfrm>
            <a:prstGeom prst="rect">
              <a:avLst/>
            </a:prstGeom>
          </p:spPr>
        </p:pic>
        <p:pic>
          <p:nvPicPr>
            <p:cNvPr id="6" name="Рисунок 5" descr="про.gif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6500826" y="1285860"/>
              <a:ext cx="971250" cy="1260000"/>
            </a:xfrm>
            <a:prstGeom prst="rect">
              <a:avLst/>
            </a:prstGeom>
          </p:spPr>
        </p:pic>
      </p:grpSp>
      <p:grpSp>
        <p:nvGrpSpPr>
          <p:cNvPr id="8" name="Группа 21"/>
          <p:cNvGrpSpPr/>
          <p:nvPr/>
        </p:nvGrpSpPr>
        <p:grpSpPr>
          <a:xfrm>
            <a:off x="1214414" y="2143116"/>
            <a:ext cx="2757200" cy="1331438"/>
            <a:chOff x="1214414" y="2143116"/>
            <a:chExt cx="2757200" cy="1331438"/>
          </a:xfrm>
        </p:grpSpPr>
        <p:pic>
          <p:nvPicPr>
            <p:cNvPr id="2" name="Рисунок 1" descr="про.gif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1214414" y="2214554"/>
              <a:ext cx="971250" cy="1260000"/>
            </a:xfrm>
            <a:prstGeom prst="rect">
              <a:avLst/>
            </a:prstGeom>
          </p:spPr>
        </p:pic>
        <p:pic>
          <p:nvPicPr>
            <p:cNvPr id="3" name="Рисунок 2" descr="про.gif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3000364" y="2143116"/>
              <a:ext cx="971250" cy="1260000"/>
            </a:xfrm>
            <a:prstGeom prst="rect">
              <a:avLst/>
            </a:prstGeom>
          </p:spPr>
        </p:pic>
        <p:pic>
          <p:nvPicPr>
            <p:cNvPr id="7" name="Рисунок 6" descr="про.gif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2071670" y="2214554"/>
              <a:ext cx="971250" cy="1260000"/>
            </a:xfrm>
            <a:prstGeom prst="rect">
              <a:avLst/>
            </a:prstGeom>
          </p:spPr>
        </p:pic>
      </p:grpSp>
      <p:pic>
        <p:nvPicPr>
          <p:cNvPr id="11" name="Рисунок 10" descr="77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14282" y="5357826"/>
            <a:ext cx="585375" cy="1080000"/>
          </a:xfrm>
          <a:prstGeom prst="rect">
            <a:avLst/>
          </a:prstGeom>
        </p:spPr>
      </p:pic>
      <p:pic>
        <p:nvPicPr>
          <p:cNvPr id="12" name="Рисунок 11" descr="78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071538" y="5357826"/>
            <a:ext cx="735128" cy="1080000"/>
          </a:xfrm>
          <a:prstGeom prst="rect">
            <a:avLst/>
          </a:prstGeom>
        </p:spPr>
      </p:pic>
      <p:pic>
        <p:nvPicPr>
          <p:cNvPr id="13" name="Рисунок 12" descr="79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2071670" y="5357826"/>
            <a:ext cx="748740" cy="1080000"/>
          </a:xfrm>
          <a:prstGeom prst="rect">
            <a:avLst/>
          </a:prstGeom>
        </p:spPr>
      </p:pic>
      <p:pic>
        <p:nvPicPr>
          <p:cNvPr id="14" name="Рисунок 13" descr="80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3071802" y="5357826"/>
            <a:ext cx="789583" cy="1080000"/>
          </a:xfrm>
          <a:prstGeom prst="rect">
            <a:avLst/>
          </a:prstGeom>
        </p:spPr>
      </p:pic>
      <p:pic>
        <p:nvPicPr>
          <p:cNvPr id="15" name="Рисунок 14" descr="81.pn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4214810" y="5357826"/>
            <a:ext cx="744199" cy="1080000"/>
          </a:xfrm>
          <a:prstGeom prst="rect">
            <a:avLst/>
          </a:prstGeom>
        </p:spPr>
      </p:pic>
      <p:pic>
        <p:nvPicPr>
          <p:cNvPr id="16" name="Рисунок 15" descr="82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5214942" y="5357826"/>
            <a:ext cx="757815" cy="1080000"/>
          </a:xfrm>
          <a:prstGeom prst="rect">
            <a:avLst/>
          </a:prstGeom>
        </p:spPr>
      </p:pic>
      <p:pic>
        <p:nvPicPr>
          <p:cNvPr id="17" name="Рисунок 16" descr="83.pn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6215074" y="5357826"/>
            <a:ext cx="812265" cy="1080000"/>
          </a:xfrm>
          <a:prstGeom prst="rect">
            <a:avLst/>
          </a:prstGeom>
        </p:spPr>
      </p:pic>
      <p:pic>
        <p:nvPicPr>
          <p:cNvPr id="18" name="Рисунок 17" descr="84.png"/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7286644" y="5357826"/>
            <a:ext cx="730588" cy="1080000"/>
          </a:xfrm>
          <a:prstGeom prst="rect">
            <a:avLst/>
          </a:prstGeom>
        </p:spPr>
      </p:pic>
      <p:pic>
        <p:nvPicPr>
          <p:cNvPr id="19" name="Рисунок 18" descr="85.png"/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>
            <a:off x="8215338" y="5357826"/>
            <a:ext cx="777599" cy="1080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142976" y="285728"/>
            <a:ext cx="46792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C00000"/>
                </a:solidFill>
              </a:rPr>
              <a:t>Молодцы!!!</a:t>
            </a:r>
            <a:endParaRPr lang="ru-RU" sz="6600" b="1" dirty="0">
              <a:solidFill>
                <a:srgbClr val="C00000"/>
              </a:solidFill>
            </a:endParaRPr>
          </a:p>
        </p:txBody>
      </p:sp>
      <p:pic>
        <p:nvPicPr>
          <p:cNvPr id="21" name="007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4" cstate="email"/>
          <a:stretch>
            <a:fillRect/>
          </a:stretch>
        </p:blipFill>
        <p:spPr>
          <a:xfrm>
            <a:off x="285720" y="214290"/>
            <a:ext cx="304800" cy="304800"/>
          </a:xfrm>
          <a:prstGeom prst="rect">
            <a:avLst/>
          </a:prstGeom>
        </p:spPr>
      </p:pic>
      <p:pic>
        <p:nvPicPr>
          <p:cNvPr id="24" name="Рисунок 23" descr="78.gif"/>
          <p:cNvPicPr>
            <a:picLocks noChangeAspect="1"/>
          </p:cNvPicPr>
          <p:nvPr/>
        </p:nvPicPr>
        <p:blipFill>
          <a:blip r:embed="rId15" cstate="email"/>
          <a:stretch>
            <a:fillRect/>
          </a:stretch>
        </p:blipFill>
        <p:spPr>
          <a:xfrm>
            <a:off x="2928926" y="1785926"/>
            <a:ext cx="3060750" cy="2772000"/>
          </a:xfrm>
          <a:prstGeom prst="rect">
            <a:avLst/>
          </a:prstGeom>
        </p:spPr>
      </p:pic>
      <p:pic>
        <p:nvPicPr>
          <p:cNvPr id="22" name="Рисунок 21" descr="6.png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email"/>
          <a:stretch>
            <a:fillRect/>
          </a:stretch>
        </p:blipFill>
        <p:spPr>
          <a:xfrm>
            <a:off x="7924800" y="142852"/>
            <a:ext cx="1219200" cy="12192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8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f58a600ed03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357290" y="1071546"/>
            <a:ext cx="7156662" cy="514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 rot="20325151">
            <a:off x="2259562" y="2644480"/>
            <a:ext cx="56998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Весенние загадки</a:t>
            </a:r>
            <a:endParaRPr lang="ru-RU" sz="5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~PP2693.WAV">
            <a:hlinkClick r:id="" action="ppaction://media"/>
          </p:cNvPr>
          <p:cNvPicPr>
            <a:picLocks noRot="1" noChangeAspect="1"/>
          </p:cNvPicPr>
          <p:nvPr>
            <a:wavAudioFile r:embed="rId1" name="~PP2693.WAV"/>
          </p:nvPr>
        </p:nvPicPr>
        <p:blipFill>
          <a:blip r:embed="rId5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214290"/>
            <a:ext cx="34290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Я раскрываю почки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В зеленые листочки.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Деревья одеваю,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 посевы поливаю.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Движения полна…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Зовут меня …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027" name="Picture 3" descr="D:\картинки\весна\9948b7feaa7b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143372" y="500042"/>
            <a:ext cx="4483444" cy="5969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214546" y="2000240"/>
            <a:ext cx="17310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весна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ен.gif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071538" y="3357562"/>
            <a:ext cx="1800000" cy="1800000"/>
          </a:xfrm>
          <a:prstGeom prst="rect">
            <a:avLst/>
          </a:prstGeom>
        </p:spPr>
      </p:pic>
      <p:pic>
        <p:nvPicPr>
          <p:cNvPr id="7" name="Рисунок 6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8072454" y="5786454"/>
            <a:ext cx="1071546" cy="1071546"/>
          </a:xfrm>
          <a:prstGeom prst="rect">
            <a:avLst/>
          </a:prstGeom>
        </p:spPr>
      </p:pic>
      <p:pic>
        <p:nvPicPr>
          <p:cNvPr id="8" name="Рисунок 7" descr="gens258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71736" y="4500570"/>
            <a:ext cx="1209675" cy="1857375"/>
          </a:xfrm>
          <a:prstGeom prst="rect">
            <a:avLst/>
          </a:prstGeom>
        </p:spPr>
      </p:pic>
      <p:pic>
        <p:nvPicPr>
          <p:cNvPr id="9" name="~PP793.WAV">
            <a:hlinkClick r:id="" action="ppaction://media"/>
          </p:cNvPr>
          <p:cNvPicPr>
            <a:picLocks noRot="1" noChangeAspect="1"/>
          </p:cNvPicPr>
          <p:nvPr>
            <a:wavAudioFile r:embed="rId1" name="~PP793.WAV"/>
          </p:nvPr>
        </p:nvPicPr>
        <p:blipFill>
          <a:blip r:embed="rId9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  <p:pic>
        <p:nvPicPr>
          <p:cNvPr id="11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10" cstate="print"/>
          <a:stretch>
            <a:fillRect/>
          </a:stretch>
        </p:blipFill>
        <p:spPr>
          <a:xfrm>
            <a:off x="142844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 isNarration="1">
              <p:cMediaNode showWhenStopped="0">
                <p:cTn id="4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t="-42000" b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21429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Растёт она вниз головой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И звонко плачет лишь весной.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D:\картинки\весна\����� 005��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071802" y="1142984"/>
            <a:ext cx="5500726" cy="5286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072066" y="428604"/>
            <a:ext cx="17204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Сосулька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8072454" y="5786454"/>
            <a:ext cx="1071546" cy="1071546"/>
          </a:xfrm>
          <a:prstGeom prst="rect">
            <a:avLst/>
          </a:prstGeom>
        </p:spPr>
      </p:pic>
      <p:pic>
        <p:nvPicPr>
          <p:cNvPr id="6" name="Рисунок 5" descr="ен.gif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500034" y="2643182"/>
            <a:ext cx="1800000" cy="1800000"/>
          </a:xfrm>
          <a:prstGeom prst="rect">
            <a:avLst/>
          </a:prstGeom>
        </p:spPr>
      </p:pic>
      <p:pic>
        <p:nvPicPr>
          <p:cNvPr id="8" name="Рисунок 7" descr="рол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43306" y="0"/>
            <a:ext cx="5500694" cy="857232"/>
          </a:xfrm>
          <a:prstGeom prst="rect">
            <a:avLst/>
          </a:prstGeom>
        </p:spPr>
      </p:pic>
      <p:pic>
        <p:nvPicPr>
          <p:cNvPr id="9" name="~PP1523.WAV">
            <a:hlinkClick r:id="" action="ppaction://media"/>
          </p:cNvPr>
          <p:cNvPicPr>
            <a:picLocks noRot="1" noChangeAspect="1"/>
          </p:cNvPicPr>
          <p:nvPr>
            <a:wavAudioFile r:embed="rId1" name="~PP1523.WAV"/>
          </p:nvPr>
        </p:nvPicPr>
        <p:blipFill>
          <a:blip r:embed="rId9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  <p:pic>
        <p:nvPicPr>
          <p:cNvPr id="10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10" cstate="print"/>
          <a:stretch>
            <a:fillRect/>
          </a:stretch>
        </p:blipFill>
        <p:spPr>
          <a:xfrm>
            <a:off x="285720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 isNarration="1">
              <p:cMediaNode showWhenStopped="0">
                <p:cTn id="4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showWhenStopped="0">
                <p:cTn id="4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t="-42000" b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85728"/>
            <a:ext cx="33575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Бегу я как по лесенке 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По камушкам звеня.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Издалека по песенке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Узнаете меня.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D:\картинки\весна\64755.jpg.jpe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000364" y="1643050"/>
            <a:ext cx="5634075" cy="4770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142976" y="2071678"/>
            <a:ext cx="11272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ручей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8072454" y="5786454"/>
            <a:ext cx="1071546" cy="1071546"/>
          </a:xfrm>
          <a:prstGeom prst="rect">
            <a:avLst/>
          </a:prstGeom>
        </p:spPr>
      </p:pic>
      <p:pic>
        <p:nvPicPr>
          <p:cNvPr id="6" name="Рисунок 5" descr="ен.gif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357158" y="3071810"/>
            <a:ext cx="1800000" cy="1800000"/>
          </a:xfrm>
          <a:prstGeom prst="rect">
            <a:avLst/>
          </a:prstGeom>
        </p:spPr>
      </p:pic>
      <p:pic>
        <p:nvPicPr>
          <p:cNvPr id="7" name="Picture 4" descr="C:\Documents and Settings\Кирилл\Рабочий стол\Рабочий стол\МАМА\детские сады,фото\2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1428728" y="4857760"/>
            <a:ext cx="1251912" cy="1728000"/>
          </a:xfrm>
          <a:prstGeom prst="rect">
            <a:avLst/>
          </a:prstGeom>
          <a:noFill/>
        </p:spPr>
      </p:pic>
      <p:pic>
        <p:nvPicPr>
          <p:cNvPr id="8" name="~PP1079.WAV">
            <a:hlinkClick r:id="" action="ppaction://media"/>
          </p:cNvPr>
          <p:cNvPicPr>
            <a:picLocks noRot="1" noChangeAspect="1"/>
          </p:cNvPicPr>
          <p:nvPr>
            <a:wavAudioFile r:embed="rId1" name="~PP1079.WAV"/>
          </p:nvPr>
        </p:nvPicPr>
        <p:blipFill>
          <a:blip r:embed="rId9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  <p:pic>
        <p:nvPicPr>
          <p:cNvPr id="9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10" cstate="print"/>
          <a:stretch>
            <a:fillRect/>
          </a:stretch>
        </p:blipFill>
        <p:spPr>
          <a:xfrm>
            <a:off x="285720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 isNarration="1">
              <p:cMediaNode showWhenStopped="0">
                <p:cTn id="4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4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t="-42000" b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картинки\весна\лед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071802" y="1857364"/>
            <a:ext cx="5810264" cy="4643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714348" y="2714620"/>
            <a:ext cx="14718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Ледоход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214290"/>
            <a:ext cx="32147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Солнце пригревает,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Лед на речке треснул.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Речка зашумела,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Льдины подгоняет.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Как это явление 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Весною называют?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8072454" y="5786454"/>
            <a:ext cx="1071546" cy="1071546"/>
          </a:xfrm>
          <a:prstGeom prst="rect">
            <a:avLst/>
          </a:prstGeom>
        </p:spPr>
      </p:pic>
      <p:pic>
        <p:nvPicPr>
          <p:cNvPr id="7" name="Рисунок 6" descr="ен.gif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642910" y="3857628"/>
            <a:ext cx="1800000" cy="1800000"/>
          </a:xfrm>
          <a:prstGeom prst="rect">
            <a:avLst/>
          </a:prstGeom>
        </p:spPr>
      </p:pic>
      <p:pic>
        <p:nvPicPr>
          <p:cNvPr id="8" name="~PP3916.WAV">
            <a:hlinkClick r:id="" action="ppaction://media"/>
          </p:cNvPr>
          <p:cNvPicPr>
            <a:picLocks noRot="1" noChangeAspect="1"/>
          </p:cNvPicPr>
          <p:nvPr>
            <a:wavAudioFile r:embed="rId1" name="~PP3916.WAV"/>
          </p:nvPr>
        </p:nvPicPr>
        <p:blipFill>
          <a:blip r:embed="rId8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  <p:pic>
        <p:nvPicPr>
          <p:cNvPr id="9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9" cstate="print"/>
          <a:stretch>
            <a:fillRect/>
          </a:stretch>
        </p:blipFill>
        <p:spPr>
          <a:xfrm>
            <a:off x="357158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showWhenStopped="0">
                <p:cTn id="4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t="-42000" b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14290"/>
            <a:ext cx="38576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Появился из-под снега,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Увидал кусочек неба.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Самый первый, самый нежный,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Чистый маленький …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5122" name="Picture 2" descr="D:\картинки\весна\DSC_8048_800x530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643042" y="2285992"/>
            <a:ext cx="6576085" cy="4358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786182" y="1571612"/>
            <a:ext cx="21460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подснежник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8072454" y="5786454"/>
            <a:ext cx="1071546" cy="1071546"/>
          </a:xfrm>
          <a:prstGeom prst="rect">
            <a:avLst/>
          </a:prstGeom>
        </p:spPr>
      </p:pic>
      <p:pic>
        <p:nvPicPr>
          <p:cNvPr id="6" name="Рисунок 5" descr="ен.gif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0" y="3357562"/>
            <a:ext cx="1800000" cy="1800000"/>
          </a:xfrm>
          <a:prstGeom prst="rect">
            <a:avLst/>
          </a:prstGeom>
        </p:spPr>
      </p:pic>
      <p:pic>
        <p:nvPicPr>
          <p:cNvPr id="7" name="Рисунок 6" descr="597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929454" y="285728"/>
            <a:ext cx="1656000" cy="1656000"/>
          </a:xfrm>
          <a:prstGeom prst="rect">
            <a:avLst/>
          </a:prstGeom>
        </p:spPr>
      </p:pic>
      <p:pic>
        <p:nvPicPr>
          <p:cNvPr id="8" name="~PP672.WAV">
            <a:hlinkClick r:id="" action="ppaction://media"/>
          </p:cNvPr>
          <p:cNvPicPr>
            <a:picLocks noRot="1" noChangeAspect="1"/>
          </p:cNvPicPr>
          <p:nvPr>
            <a:wavAudioFile r:embed="rId1" name="~PP672.WAV"/>
          </p:nvPr>
        </p:nvPicPr>
        <p:blipFill>
          <a:blip r:embed="rId9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  <p:pic>
        <p:nvPicPr>
          <p:cNvPr id="9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10" cstate="print"/>
          <a:stretch>
            <a:fillRect/>
          </a:stretch>
        </p:blipFill>
        <p:spPr>
          <a:xfrm>
            <a:off x="214282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 isNarration="1">
              <p:cMediaNode showWhenStopped="0">
                <p:cTn id="4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t="-42000" b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85728"/>
            <a:ext cx="32861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Водное покрывало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Все луга закрывало.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6146" name="Picture 2" descr="D:\картинки\весна\апрель\1243443383-800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285852" y="1500174"/>
            <a:ext cx="6572296" cy="4929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500430" y="571480"/>
            <a:ext cx="19007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Половодье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ен.gif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-214346" y="3143248"/>
            <a:ext cx="1800000" cy="1800000"/>
          </a:xfrm>
          <a:prstGeom prst="rect">
            <a:avLst/>
          </a:prstGeom>
        </p:spPr>
      </p:pic>
      <p:pic>
        <p:nvPicPr>
          <p:cNvPr id="7" name="Рисунок 6" descr="6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7924800" y="5429264"/>
            <a:ext cx="1219200" cy="1219200"/>
          </a:xfrm>
          <a:prstGeom prst="rect">
            <a:avLst/>
          </a:prstGeom>
        </p:spPr>
      </p:pic>
      <p:pic>
        <p:nvPicPr>
          <p:cNvPr id="8" name="~PP527.WAV">
            <a:hlinkClick r:id="" action="ppaction://media"/>
          </p:cNvPr>
          <p:cNvPicPr>
            <a:picLocks noRot="1" noChangeAspect="1"/>
          </p:cNvPicPr>
          <p:nvPr>
            <a:wavAudioFile r:embed="rId1" name="~PP527.WAV"/>
          </p:nvPr>
        </p:nvPicPr>
        <p:blipFill>
          <a:blip r:embed="rId9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  <p:pic>
        <p:nvPicPr>
          <p:cNvPr id="9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10" cstate="print"/>
          <a:stretch>
            <a:fillRect/>
          </a:stretch>
        </p:blipFill>
        <p:spPr>
          <a:xfrm>
            <a:off x="142844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 isNarration="1">
              <p:cMediaNode showWhenStopped="0">
                <p:cTn id="4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ef58a600ed03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357290" y="1071546"/>
            <a:ext cx="7156662" cy="514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261608">
            <a:off x="2002200" y="2635329"/>
            <a:ext cx="65398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Весенние раскраски</a:t>
            </a:r>
            <a:endParaRPr lang="ru-RU" sz="5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~PP1650.WAV">
            <a:hlinkClick r:id="" action="ppaction://media"/>
          </p:cNvPr>
          <p:cNvPicPr>
            <a:picLocks noRot="1" noChangeAspect="1"/>
          </p:cNvPicPr>
          <p:nvPr>
            <a:wavAudioFile r:embed="rId1" name="~PP1650.WAV"/>
          </p:nvPr>
        </p:nvPicPr>
        <p:blipFill>
          <a:blip r:embed="rId5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5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f58a600ed03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987338" y="1000108"/>
            <a:ext cx="7156662" cy="514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71736" y="2357430"/>
            <a:ext cx="5915402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600000" lon="0" rev="1200000"/>
              </a:camera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5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Давайте поиграем</a:t>
            </a:r>
            <a:endParaRPr lang="ru-RU" sz="5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~PP3057.WAV">
            <a:hlinkClick r:id="" action="ppaction://media"/>
          </p:cNvPr>
          <p:cNvPicPr>
            <a:picLocks noRot="1" noChangeAspect="1"/>
          </p:cNvPicPr>
          <p:nvPr>
            <a:wavAudioFile r:embed="rId1" name="~PP3057.WAV"/>
          </p:nvPr>
        </p:nvPicPr>
        <p:blipFill>
          <a:blip r:embed="rId5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 descr="D:\картинки\весна\1237448794_00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4282" y="285728"/>
            <a:ext cx="4218824" cy="5643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6" name="Picture 8" descr="D:\картинки\весна\1237448823_003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767210" y="285728"/>
            <a:ext cx="4134447" cy="5643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8" name="Picture 10" descr="D:\картинки\детские картинки-блестяшки анимашки\bf29393bd393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403722" y="6000768"/>
            <a:ext cx="740278" cy="857232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картинки\весна\1237448783_009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4282" y="428604"/>
            <a:ext cx="4058314" cy="5929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 descr="D:\картинки\весна\1237448752_011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92809" y="428604"/>
            <a:ext cx="4194033" cy="5917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10" descr="D:\картинки\детские картинки-блестяшки анимашки\bf29393bd393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403722" y="6000768"/>
            <a:ext cx="740278" cy="857232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:\картинки\весна\1237448778_01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4282" y="357166"/>
            <a:ext cx="4213889" cy="6000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8" name="Picture 2" descr="D:\картинки\весна\1237448839_013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93273" y="357166"/>
            <a:ext cx="4213889" cy="6000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6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924800" y="5638800"/>
            <a:ext cx="1219200" cy="12192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f58a600ed03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357290" y="1071546"/>
            <a:ext cx="7156662" cy="514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 rot="20417299">
            <a:off x="2120877" y="2640237"/>
            <a:ext cx="60733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Весенние  прописи</a:t>
            </a:r>
            <a:endParaRPr lang="ru-RU" sz="5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~PP2679.WAV">
            <a:hlinkClick r:id="" action="ppaction://media"/>
          </p:cNvPr>
          <p:cNvPicPr>
            <a:picLocks noRot="1" noChangeAspect="1"/>
          </p:cNvPicPr>
          <p:nvPr>
            <a:wavAudioFile r:embed="rId1" name="~PP2679.WAV"/>
          </p:nvPr>
        </p:nvPicPr>
        <p:blipFill>
          <a:blip r:embed="rId5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5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картинки\весна\Новая папка\Pismo\Мои первые прописи\01.jpg"/>
          <p:cNvPicPr>
            <a:picLocks noChangeAspect="1" noChangeArrowheads="1"/>
          </p:cNvPicPr>
          <p:nvPr/>
        </p:nvPicPr>
        <p:blipFill>
          <a:blip r:embed="rId3" cstate="email"/>
          <a:srcRect l="3125" t="50000" r="8984" b="3838"/>
          <a:stretch>
            <a:fillRect/>
          </a:stretch>
        </p:blipFill>
        <p:spPr bwMode="auto">
          <a:xfrm>
            <a:off x="403247" y="428604"/>
            <a:ext cx="8362855" cy="6000792"/>
          </a:xfrm>
          <a:prstGeom prst="rect">
            <a:avLst/>
          </a:prstGeom>
          <a:noFill/>
        </p:spPr>
      </p:pic>
      <p:pic>
        <p:nvPicPr>
          <p:cNvPr id="3" name="Рисунок 2" descr="212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email"/>
          <a:srcRect l="50000" t="65625" r="32292"/>
          <a:stretch>
            <a:fillRect/>
          </a:stretch>
        </p:blipFill>
        <p:spPr>
          <a:xfrm>
            <a:off x="8072462" y="5072074"/>
            <a:ext cx="741820" cy="14400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картинки\весна\Новая папка\Pismo\Мои первые прописи\11.jpg"/>
          <p:cNvPicPr>
            <a:picLocks noChangeAspect="1" noChangeArrowheads="1"/>
          </p:cNvPicPr>
          <p:nvPr/>
        </p:nvPicPr>
        <p:blipFill>
          <a:blip r:embed="rId3" cstate="email"/>
          <a:srcRect l="3125" t="48509" r="8125" b="4440"/>
          <a:stretch>
            <a:fillRect/>
          </a:stretch>
        </p:blipFill>
        <p:spPr bwMode="auto">
          <a:xfrm>
            <a:off x="428596" y="428604"/>
            <a:ext cx="8286808" cy="6000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212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email"/>
          <a:srcRect l="50000" t="65625" r="32292"/>
          <a:stretch>
            <a:fillRect/>
          </a:stretch>
        </p:blipFill>
        <p:spPr>
          <a:xfrm>
            <a:off x="8072462" y="5072074"/>
            <a:ext cx="741820" cy="14400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картинки\весна\Новая папка\Pismo\Мои первые прописи\20.jpg"/>
          <p:cNvPicPr>
            <a:picLocks noChangeAspect="1" noChangeArrowheads="1"/>
          </p:cNvPicPr>
          <p:nvPr/>
        </p:nvPicPr>
        <p:blipFill>
          <a:blip r:embed="rId3" cstate="email"/>
          <a:srcRect l="3125" t="48536" r="8098" b="4080"/>
          <a:stretch>
            <a:fillRect/>
          </a:stretch>
        </p:blipFill>
        <p:spPr bwMode="auto">
          <a:xfrm>
            <a:off x="443601" y="428604"/>
            <a:ext cx="8271803" cy="6000792"/>
          </a:xfrm>
          <a:prstGeom prst="rect">
            <a:avLst/>
          </a:prstGeom>
          <a:noFill/>
        </p:spPr>
      </p:pic>
      <p:pic>
        <p:nvPicPr>
          <p:cNvPr id="3" name="Рисунок 2" descr="212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email"/>
          <a:srcRect l="50000" t="65625" r="32292"/>
          <a:stretch>
            <a:fillRect/>
          </a:stretch>
        </p:blipFill>
        <p:spPr>
          <a:xfrm>
            <a:off x="8072462" y="5072074"/>
            <a:ext cx="741820" cy="14400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картинки\весна\Новая папка\Pismo\Мои первые прописи\22.jpg"/>
          <p:cNvPicPr>
            <a:picLocks noChangeAspect="1" noChangeArrowheads="1"/>
          </p:cNvPicPr>
          <p:nvPr/>
        </p:nvPicPr>
        <p:blipFill>
          <a:blip r:embed="rId3" cstate="email"/>
          <a:srcRect l="3125" t="50000" r="3125" b="4737"/>
          <a:stretch>
            <a:fillRect/>
          </a:stretch>
        </p:blipFill>
        <p:spPr bwMode="auto">
          <a:xfrm>
            <a:off x="400944" y="428604"/>
            <a:ext cx="8185412" cy="6000792"/>
          </a:xfrm>
          <a:prstGeom prst="rect">
            <a:avLst/>
          </a:prstGeom>
          <a:noFill/>
        </p:spPr>
      </p:pic>
      <p:pic>
        <p:nvPicPr>
          <p:cNvPr id="3" name="Рисунок 2" descr="212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email"/>
          <a:srcRect l="50000" t="65625" r="32292"/>
          <a:stretch>
            <a:fillRect/>
          </a:stretch>
        </p:blipFill>
        <p:spPr>
          <a:xfrm>
            <a:off x="8072462" y="5072074"/>
            <a:ext cx="741820" cy="14400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картинки\весна\Новая папка\Pismo\Мои первые прописи\09.jpg"/>
          <p:cNvPicPr>
            <a:picLocks noChangeAspect="1" noChangeArrowheads="1"/>
          </p:cNvPicPr>
          <p:nvPr/>
        </p:nvPicPr>
        <p:blipFill>
          <a:blip r:embed="rId3" cstate="email"/>
          <a:srcRect l="3939" t="2494" r="2718" b="51465"/>
          <a:stretch>
            <a:fillRect/>
          </a:stretch>
        </p:blipFill>
        <p:spPr bwMode="auto">
          <a:xfrm>
            <a:off x="388473" y="428604"/>
            <a:ext cx="8255493" cy="6000792"/>
          </a:xfrm>
          <a:prstGeom prst="rect">
            <a:avLst/>
          </a:prstGeom>
          <a:noFill/>
        </p:spPr>
      </p:pic>
      <p:pic>
        <p:nvPicPr>
          <p:cNvPr id="3" name="Рисунок 2" descr="212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email"/>
          <a:srcRect l="50000" t="65625" r="32292"/>
          <a:stretch>
            <a:fillRect/>
          </a:stretch>
        </p:blipFill>
        <p:spPr>
          <a:xfrm>
            <a:off x="8072462" y="5072074"/>
            <a:ext cx="741820" cy="14400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картинки\весна\Новая папка\Pismo\Мои первые прописи\01.jpg"/>
          <p:cNvPicPr>
            <a:picLocks noChangeAspect="1" noChangeArrowheads="1"/>
          </p:cNvPicPr>
          <p:nvPr/>
        </p:nvPicPr>
        <p:blipFill>
          <a:blip r:embed="rId3" cstate="email"/>
          <a:srcRect l="3125" t="2349" r="3125" b="51489"/>
          <a:stretch>
            <a:fillRect/>
          </a:stretch>
        </p:blipFill>
        <p:spPr bwMode="auto">
          <a:xfrm>
            <a:off x="428596" y="428604"/>
            <a:ext cx="8321374" cy="5929353"/>
          </a:xfrm>
          <a:prstGeom prst="rect">
            <a:avLst/>
          </a:prstGeom>
          <a:noFill/>
        </p:spPr>
      </p:pic>
      <p:pic>
        <p:nvPicPr>
          <p:cNvPr id="3" name="Рисунок 2" descr="212.gi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email"/>
          <a:srcRect l="50000" t="65625" r="32292"/>
          <a:stretch>
            <a:fillRect/>
          </a:stretch>
        </p:blipFill>
        <p:spPr>
          <a:xfrm>
            <a:off x="8072462" y="5072074"/>
            <a:ext cx="741820" cy="14400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0"/>
            <a:ext cx="10501322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u="sng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«Весна, весна на улице!!! Что лишнее?</a:t>
            </a:r>
            <a:endParaRPr lang="ru-RU" sz="3600" b="1" u="sng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 descr="��������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4500562" y="2428868"/>
            <a:ext cx="1908929" cy="2484000"/>
          </a:xfrm>
          <a:prstGeom prst="rect">
            <a:avLst/>
          </a:prstGeom>
        </p:spPr>
      </p:pic>
      <p:pic>
        <p:nvPicPr>
          <p:cNvPr id="6" name="Рисунок 5" descr="6bfb1c62a2a1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357158" y="1142984"/>
            <a:ext cx="2572735" cy="1734462"/>
          </a:xfrm>
          <a:prstGeom prst="rect">
            <a:avLst/>
          </a:prstGeom>
        </p:spPr>
      </p:pic>
      <p:pic>
        <p:nvPicPr>
          <p:cNvPr id="7" name="Рисунок 6" descr="59d8bbaf014f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6357950" y="4000504"/>
            <a:ext cx="1983863" cy="2408686"/>
          </a:xfrm>
          <a:prstGeom prst="rect">
            <a:avLst/>
          </a:prstGeom>
        </p:spPr>
      </p:pic>
      <p:pic>
        <p:nvPicPr>
          <p:cNvPr id="9" name="Рисунок 8" descr="1227f40c2713.pn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500034" y="2714620"/>
            <a:ext cx="1685395" cy="3636000"/>
          </a:xfrm>
          <a:prstGeom prst="rect">
            <a:avLst/>
          </a:prstGeom>
        </p:spPr>
      </p:pic>
      <p:pic>
        <p:nvPicPr>
          <p:cNvPr id="10" name="Рисунок 9" descr="cd1ce9dc893a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6429388" y="785794"/>
            <a:ext cx="2237426" cy="2770872"/>
          </a:xfrm>
          <a:prstGeom prst="rect">
            <a:avLst/>
          </a:prstGeom>
        </p:spPr>
      </p:pic>
      <p:pic>
        <p:nvPicPr>
          <p:cNvPr id="11" name="Рисунок 10" descr="4f5239e58692.pn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1857356" y="3714752"/>
            <a:ext cx="2582016" cy="2952000"/>
          </a:xfrm>
          <a:prstGeom prst="rect">
            <a:avLst/>
          </a:prstGeom>
        </p:spPr>
      </p:pic>
      <p:pic>
        <p:nvPicPr>
          <p:cNvPr id="12" name="Рисунок 11" descr="b5260267c053.png"/>
          <p:cNvPicPr>
            <a:picLocks noChangeAspect="1"/>
          </p:cNvPicPr>
          <p:nvPr/>
        </p:nvPicPr>
        <p:blipFill>
          <a:blip r:embed="rId12" cstate="email"/>
          <a:srcRect/>
          <a:stretch>
            <a:fillRect/>
          </a:stretch>
        </p:blipFill>
        <p:spPr>
          <a:xfrm>
            <a:off x="2643174" y="428604"/>
            <a:ext cx="2071702" cy="2400683"/>
          </a:xfrm>
          <a:prstGeom prst="rect">
            <a:avLst/>
          </a:prstGeom>
        </p:spPr>
      </p:pic>
      <p:pic>
        <p:nvPicPr>
          <p:cNvPr id="13" name="нет.wav">
            <a:hlinkClick r:id="" action="ppaction://media"/>
          </p:cNvPr>
          <p:cNvPicPr>
            <a:picLocks noRot="1" noChangeAspect="1"/>
          </p:cNvPicPr>
          <p:nvPr>
            <a:wavAudioFile r:embed="rId1" name="нет.wav"/>
          </p:nvPr>
        </p:nvPicPr>
        <p:blipFill>
          <a:blip r:embed="rId13" cstate="email"/>
          <a:stretch>
            <a:fillRect/>
          </a:stretch>
        </p:blipFill>
        <p:spPr>
          <a:xfrm>
            <a:off x="142844" y="0"/>
            <a:ext cx="304800" cy="304800"/>
          </a:xfrm>
          <a:prstGeom prst="rect">
            <a:avLst/>
          </a:prstGeom>
        </p:spPr>
      </p:pic>
      <p:pic>
        <p:nvPicPr>
          <p:cNvPr id="14" name="нет.wav">
            <a:hlinkClick r:id="" action="ppaction://media"/>
          </p:cNvPr>
          <p:cNvPicPr>
            <a:picLocks noRot="1" noChangeAspect="1"/>
          </p:cNvPicPr>
          <p:nvPr>
            <a:wavAudioFile r:embed="rId1" name="нет.wav"/>
          </p:nvPr>
        </p:nvPicPr>
        <p:blipFill>
          <a:blip r:embed="rId13" cstate="email"/>
          <a:stretch>
            <a:fillRect/>
          </a:stretch>
        </p:blipFill>
        <p:spPr>
          <a:xfrm>
            <a:off x="142844" y="214290"/>
            <a:ext cx="304800" cy="304800"/>
          </a:xfrm>
          <a:prstGeom prst="rect">
            <a:avLst/>
          </a:prstGeom>
        </p:spPr>
      </p:pic>
      <p:pic>
        <p:nvPicPr>
          <p:cNvPr id="15" name="нет.wav">
            <a:hlinkClick r:id="" action="ppaction://media"/>
          </p:cNvPr>
          <p:cNvPicPr>
            <a:picLocks noRot="1" noChangeAspect="1"/>
          </p:cNvPicPr>
          <p:nvPr>
            <a:wavAudioFile r:embed="rId1" name="нет.wav"/>
          </p:nvPr>
        </p:nvPicPr>
        <p:blipFill>
          <a:blip r:embed="rId13" cstate="email"/>
          <a:stretch>
            <a:fillRect/>
          </a:stretch>
        </p:blipFill>
        <p:spPr>
          <a:xfrm>
            <a:off x="0" y="357166"/>
            <a:ext cx="304800" cy="304800"/>
          </a:xfrm>
          <a:prstGeom prst="rect">
            <a:avLst/>
          </a:prstGeom>
        </p:spPr>
      </p:pic>
      <p:pic>
        <p:nvPicPr>
          <p:cNvPr id="17" name="нет.wav">
            <a:hlinkClick r:id="" action="ppaction://media"/>
          </p:cNvPr>
          <p:cNvPicPr>
            <a:picLocks noRot="1" noChangeAspect="1"/>
          </p:cNvPicPr>
          <p:nvPr>
            <a:wavAudioFile r:embed="rId1" name="нет.wav"/>
          </p:nvPr>
        </p:nvPicPr>
        <p:blipFill>
          <a:blip r:embed="rId13" cstate="email"/>
          <a:stretch>
            <a:fillRect/>
          </a:stretch>
        </p:blipFill>
        <p:spPr>
          <a:xfrm>
            <a:off x="142844" y="500042"/>
            <a:ext cx="304800" cy="304800"/>
          </a:xfrm>
          <a:prstGeom prst="rect">
            <a:avLst/>
          </a:prstGeom>
        </p:spPr>
      </p:pic>
      <p:pic>
        <p:nvPicPr>
          <p:cNvPr id="19" name="vstuplenije.wav">
            <a:hlinkClick r:id="" action="ppaction://media"/>
          </p:cNvPr>
          <p:cNvPicPr>
            <a:picLocks noRot="1" noChangeAspect="1"/>
          </p:cNvPicPr>
          <p:nvPr>
            <a:wavAudioFile r:embed="rId2" name="vstuplenije.wav"/>
          </p:nvPr>
        </p:nvPicPr>
        <p:blipFill>
          <a:blip r:embed="rId13" cstate="email"/>
          <a:stretch>
            <a:fillRect/>
          </a:stretch>
        </p:blipFill>
        <p:spPr>
          <a:xfrm>
            <a:off x="0" y="714356"/>
            <a:ext cx="304800" cy="304800"/>
          </a:xfrm>
          <a:prstGeom prst="rect">
            <a:avLst/>
          </a:prstGeom>
        </p:spPr>
      </p:pic>
      <p:pic>
        <p:nvPicPr>
          <p:cNvPr id="20" name="Рисунок 19" descr="13e9e6f2f1de.png"/>
          <p:cNvPicPr>
            <a:picLocks noChangeAspect="1"/>
          </p:cNvPicPr>
          <p:nvPr/>
        </p:nvPicPr>
        <p:blipFill>
          <a:blip r:embed="rId14" cstate="email"/>
          <a:stretch>
            <a:fillRect/>
          </a:stretch>
        </p:blipFill>
        <p:spPr>
          <a:xfrm>
            <a:off x="5860311" y="500042"/>
            <a:ext cx="3283689" cy="3672000"/>
          </a:xfrm>
          <a:prstGeom prst="rect">
            <a:avLst/>
          </a:prstGeom>
        </p:spPr>
      </p:pic>
      <p:pic>
        <p:nvPicPr>
          <p:cNvPr id="21" name="vstuplenije.wav">
            <a:hlinkClick r:id="" action="ppaction://media"/>
          </p:cNvPr>
          <p:cNvPicPr>
            <a:picLocks noRot="1" noChangeAspect="1"/>
          </p:cNvPicPr>
          <p:nvPr>
            <a:wavAudioFile r:embed="rId2" name="vstuplenije.wav"/>
          </p:nvPr>
        </p:nvPicPr>
        <p:blipFill>
          <a:blip r:embed="rId13" cstate="email"/>
          <a:stretch>
            <a:fillRect/>
          </a:stretch>
        </p:blipFill>
        <p:spPr>
          <a:xfrm>
            <a:off x="0" y="642918"/>
            <a:ext cx="304800" cy="304800"/>
          </a:xfrm>
          <a:prstGeom prst="rect">
            <a:avLst/>
          </a:prstGeom>
        </p:spPr>
      </p:pic>
      <p:pic>
        <p:nvPicPr>
          <p:cNvPr id="22" name="Рисунок 21" descr="890558a7308a.png"/>
          <p:cNvPicPr>
            <a:picLocks noChangeAspect="1"/>
          </p:cNvPicPr>
          <p:nvPr/>
        </p:nvPicPr>
        <p:blipFill>
          <a:blip r:embed="rId15" cstate="email"/>
          <a:stretch>
            <a:fillRect/>
          </a:stretch>
        </p:blipFill>
        <p:spPr>
          <a:xfrm>
            <a:off x="2000232" y="5072074"/>
            <a:ext cx="3682350" cy="1296000"/>
          </a:xfrm>
          <a:prstGeom prst="rect">
            <a:avLst/>
          </a:prstGeom>
        </p:spPr>
      </p:pic>
      <p:pic>
        <p:nvPicPr>
          <p:cNvPr id="23" name="vstuplenije.wav">
            <a:hlinkClick r:id="" action="ppaction://media"/>
          </p:cNvPr>
          <p:cNvPicPr>
            <a:picLocks noRot="1" noChangeAspect="1"/>
          </p:cNvPicPr>
          <p:nvPr>
            <a:wavAudioFile r:embed="rId2" name="vstuplenije.wav"/>
          </p:nvPr>
        </p:nvPicPr>
        <p:blipFill>
          <a:blip r:embed="rId13" cstate="email"/>
          <a:stretch>
            <a:fillRect/>
          </a:stretch>
        </p:blipFill>
        <p:spPr>
          <a:xfrm>
            <a:off x="142844" y="714356"/>
            <a:ext cx="304800" cy="304800"/>
          </a:xfrm>
          <a:prstGeom prst="rect">
            <a:avLst/>
          </a:prstGeom>
        </p:spPr>
      </p:pic>
      <p:pic>
        <p:nvPicPr>
          <p:cNvPr id="24" name="Picture 4" descr="C:\Documents and Settings\Кирилл\Рабочий стол\Рабочий стол\МАМА\детские сады,фото\2.png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4286248" y="2000240"/>
            <a:ext cx="2190850" cy="3024000"/>
          </a:xfrm>
          <a:prstGeom prst="rect">
            <a:avLst/>
          </a:prstGeom>
          <a:noFill/>
        </p:spPr>
      </p:pic>
      <p:pic>
        <p:nvPicPr>
          <p:cNvPr id="25" name="Рисунок 24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email"/>
          <a:stretch>
            <a:fillRect/>
          </a:stretch>
        </p:blipFill>
        <p:spPr>
          <a:xfrm>
            <a:off x="7704000" y="5572140"/>
            <a:ext cx="1440000" cy="1440000"/>
          </a:xfrm>
          <a:prstGeom prst="rect">
            <a:avLst/>
          </a:prstGeom>
        </p:spPr>
      </p:pic>
      <p:pic>
        <p:nvPicPr>
          <p:cNvPr id="27" name="~PP4006.WAV">
            <a:hlinkClick r:id="" action="ppaction://media"/>
          </p:cNvPr>
          <p:cNvPicPr>
            <a:picLocks noRot="1" noChangeAspect="1"/>
          </p:cNvPicPr>
          <p:nvPr>
            <a:wavAudioFile r:embed="rId3" name="~PP4006.WAV"/>
          </p:nvPr>
        </p:nvPicPr>
        <p:blipFill>
          <a:blip r:embed="rId18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81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showWhenStopped="0"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81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showWhenStopped="0">
                <p:cTn id="5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81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showWhenStopped="0">
                <p:cTn id="6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 isNarration="1">
              <p:cMediaNode showWhenStopped="0">
                <p:cTn id="6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картинки\весна\Новая папка\Pismo\Мои первые прописи\21.jpg"/>
          <p:cNvPicPr>
            <a:picLocks noChangeAspect="1" noChangeArrowheads="1"/>
          </p:cNvPicPr>
          <p:nvPr/>
        </p:nvPicPr>
        <p:blipFill>
          <a:blip r:embed="rId3" cstate="email"/>
          <a:srcRect l="3125" t="1249" r="5968" b="54346"/>
          <a:stretch>
            <a:fillRect/>
          </a:stretch>
        </p:blipFill>
        <p:spPr bwMode="auto">
          <a:xfrm>
            <a:off x="357158" y="357166"/>
            <a:ext cx="8293366" cy="6072230"/>
          </a:xfrm>
          <a:prstGeom prst="rect">
            <a:avLst/>
          </a:prstGeom>
          <a:noFill/>
        </p:spPr>
      </p:pic>
      <p:pic>
        <p:nvPicPr>
          <p:cNvPr id="4" name="Рисунок 3" descr="6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715272" y="5357826"/>
            <a:ext cx="1219200" cy="12192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357166"/>
            <a:ext cx="90387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u="sng" dirty="0" smtClean="0"/>
              <a:t>Авторы:</a:t>
            </a:r>
            <a:r>
              <a:rPr lang="ru-RU" sz="2400" b="1" dirty="0" smtClean="0"/>
              <a:t> Озорнова О.П., МОУ «СОШ №55» г.Саратова</a:t>
            </a:r>
          </a:p>
          <a:p>
            <a:r>
              <a:rPr lang="ru-RU" sz="2400" b="1" dirty="0" smtClean="0"/>
              <a:t>                Щедрова Е.В., МДОУ №16 «Росинка» г.Северодвинска</a:t>
            </a:r>
            <a:endParaRPr lang="ru-R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000364" y="2285992"/>
            <a:ext cx="5572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C00000"/>
                </a:solidFill>
              </a:rPr>
              <a:t>Использован материал с сайта –</a:t>
            </a:r>
          </a:p>
          <a:p>
            <a:r>
              <a:rPr lang="en-US" sz="2000" b="1" dirty="0" smtClean="0">
                <a:solidFill>
                  <a:srgbClr val="C00000"/>
                </a:solidFill>
              </a:rPr>
              <a:t>                                              www.metodkabinet.eu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43240" y="5715016"/>
            <a:ext cx="3268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u="sng" dirty="0" smtClean="0"/>
              <a:t>Для сайта – </a:t>
            </a:r>
            <a:r>
              <a:rPr lang="en-US" sz="2400" b="1" u="sng" dirty="0" smtClean="0"/>
              <a:t>viki.rdf.ru</a:t>
            </a:r>
            <a:endParaRPr lang="ru-RU" sz="2400" b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2428860" y="3500438"/>
            <a:ext cx="6429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Музыка П.Чайковского, И.Штрауса, А.Вивальди </a:t>
            </a:r>
            <a:endParaRPr lang="ru-RU" sz="2000" b="1" dirty="0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ес1.wav">
            <a:hlinkClick r:id="" action="ppaction://media"/>
          </p:cNvPr>
          <p:cNvPicPr>
            <a:picLocks noRot="1" noChangeAspect="1"/>
          </p:cNvPicPr>
          <p:nvPr>
            <a:wavAudioFile r:embed="rId1" name="Лес1.wav"/>
          </p:nvPr>
        </p:nvPicPr>
        <p:blipFill>
          <a:blip r:embed="rId4" cstate="email"/>
          <a:stretch>
            <a:fillRect/>
          </a:stretch>
        </p:blipFill>
        <p:spPr>
          <a:xfrm>
            <a:off x="285720" y="142852"/>
            <a:ext cx="304800" cy="304800"/>
          </a:xfrm>
          <a:prstGeom prst="rect">
            <a:avLst/>
          </a:prstGeom>
        </p:spPr>
      </p:pic>
      <p:pic>
        <p:nvPicPr>
          <p:cNvPr id="5" name="Рисунок 4" descr="62.gif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286380" y="857232"/>
            <a:ext cx="988863" cy="1116000"/>
          </a:xfrm>
          <a:prstGeom prst="rect">
            <a:avLst/>
          </a:prstGeom>
        </p:spPr>
      </p:pic>
      <p:pic>
        <p:nvPicPr>
          <p:cNvPr id="6" name="Рисунок 5" descr="62.gif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143768" y="1214422"/>
            <a:ext cx="988863" cy="1116000"/>
          </a:xfrm>
          <a:prstGeom prst="rect">
            <a:avLst/>
          </a:prstGeom>
        </p:spPr>
      </p:pic>
      <p:pic>
        <p:nvPicPr>
          <p:cNvPr id="11" name="Рисунок 10" descr="201.gif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3929058" y="5786454"/>
            <a:ext cx="821742" cy="900000"/>
          </a:xfrm>
          <a:prstGeom prst="rect">
            <a:avLst/>
          </a:prstGeom>
        </p:spPr>
      </p:pic>
      <p:pic>
        <p:nvPicPr>
          <p:cNvPr id="12" name="Рисунок 11" descr="201.gif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643702" y="5500702"/>
            <a:ext cx="821742" cy="900000"/>
          </a:xfrm>
          <a:prstGeom prst="rect">
            <a:avLst/>
          </a:prstGeom>
        </p:spPr>
      </p:pic>
      <p:pic>
        <p:nvPicPr>
          <p:cNvPr id="13" name="Рисунок 12" descr="201.gif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786578" y="4214818"/>
            <a:ext cx="821742" cy="900000"/>
          </a:xfrm>
          <a:prstGeom prst="rect">
            <a:avLst/>
          </a:prstGeom>
        </p:spPr>
      </p:pic>
      <p:pic>
        <p:nvPicPr>
          <p:cNvPr id="14" name="Рисунок 13" descr="201.gif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857884" y="4429132"/>
            <a:ext cx="821742" cy="900000"/>
          </a:xfrm>
          <a:prstGeom prst="rect">
            <a:avLst/>
          </a:prstGeom>
        </p:spPr>
      </p:pic>
      <p:pic>
        <p:nvPicPr>
          <p:cNvPr id="15" name="Рисунок 14" descr="201.gif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2000232" y="4714884"/>
            <a:ext cx="821742" cy="900000"/>
          </a:xfrm>
          <a:prstGeom prst="rect">
            <a:avLst/>
          </a:prstGeom>
        </p:spPr>
      </p:pic>
      <p:pic>
        <p:nvPicPr>
          <p:cNvPr id="16" name="Рисунок 15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704000" y="5418000"/>
            <a:ext cx="1440000" cy="1440000"/>
          </a:xfrm>
          <a:prstGeom prst="rect">
            <a:avLst/>
          </a:prstGeom>
        </p:spPr>
      </p:pic>
      <p:pic>
        <p:nvPicPr>
          <p:cNvPr id="17" name="Рисунок 16" descr="ооо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85852" y="1000108"/>
            <a:ext cx="819150" cy="819150"/>
          </a:xfrm>
          <a:prstGeom prst="rect">
            <a:avLst/>
          </a:prstGeom>
        </p:spPr>
      </p:pic>
      <p:pic>
        <p:nvPicPr>
          <p:cNvPr id="18" name="Рисунок 17" descr="167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929586" y="3857628"/>
            <a:ext cx="857250" cy="952500"/>
          </a:xfrm>
          <a:prstGeom prst="rect">
            <a:avLst/>
          </a:prstGeom>
        </p:spPr>
      </p:pic>
      <p:pic>
        <p:nvPicPr>
          <p:cNvPr id="19" name="Рисунок 18" descr="167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357818" y="5572140"/>
            <a:ext cx="857250" cy="952500"/>
          </a:xfrm>
          <a:prstGeom prst="rect">
            <a:avLst/>
          </a:prstGeom>
        </p:spPr>
      </p:pic>
      <p:pic>
        <p:nvPicPr>
          <p:cNvPr id="20" name="Рисунок 19" descr="167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42910" y="4429132"/>
            <a:ext cx="857250" cy="9525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67.gif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285720" y="3786190"/>
            <a:ext cx="1198800" cy="1332000"/>
          </a:xfrm>
          <a:prstGeom prst="rect">
            <a:avLst/>
          </a:prstGeom>
        </p:spPr>
      </p:pic>
      <p:pic>
        <p:nvPicPr>
          <p:cNvPr id="6" name="Рисунок 5" descr="182.gif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4071934" y="3929066"/>
            <a:ext cx="1124516" cy="1260000"/>
          </a:xfrm>
          <a:prstGeom prst="rect">
            <a:avLst/>
          </a:prstGeom>
        </p:spPr>
      </p:pic>
      <p:pic>
        <p:nvPicPr>
          <p:cNvPr id="7" name="Рисунок 6" descr="390.gif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5000628" y="5214950"/>
            <a:ext cx="1168992" cy="1476000"/>
          </a:xfrm>
          <a:prstGeom prst="rect">
            <a:avLst/>
          </a:prstGeom>
        </p:spPr>
      </p:pic>
      <p:pic>
        <p:nvPicPr>
          <p:cNvPr id="8" name="Рисунок 7" descr="597.gif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2285984" y="4071942"/>
            <a:ext cx="952500" cy="952500"/>
          </a:xfrm>
          <a:prstGeom prst="rect">
            <a:avLst/>
          </a:prstGeom>
        </p:spPr>
      </p:pic>
      <p:pic>
        <p:nvPicPr>
          <p:cNvPr id="9" name="Рисунок 8" descr="ло.gif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2000232" y="4953000"/>
            <a:ext cx="2381250" cy="1905000"/>
          </a:xfrm>
          <a:prstGeom prst="rect">
            <a:avLst/>
          </a:prstGeom>
        </p:spPr>
      </p:pic>
      <p:pic>
        <p:nvPicPr>
          <p:cNvPr id="11" name="Рисунок 10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7704000" y="-214338"/>
            <a:ext cx="1440000" cy="1440000"/>
          </a:xfrm>
          <a:prstGeom prst="rect">
            <a:avLst/>
          </a:prstGeom>
        </p:spPr>
      </p:pic>
      <p:pic>
        <p:nvPicPr>
          <p:cNvPr id="12" name="Рисунок 11" descr="72.gif"/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357158" y="5429264"/>
            <a:ext cx="1188000" cy="1188000"/>
          </a:xfrm>
          <a:prstGeom prst="rect">
            <a:avLst/>
          </a:prstGeom>
        </p:spPr>
      </p:pic>
      <p:pic>
        <p:nvPicPr>
          <p:cNvPr id="13" name="Рисунок 12" descr="127.gif"/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>
            <a:off x="6000760" y="4000504"/>
            <a:ext cx="1857375" cy="1143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1472" y="0"/>
            <a:ext cx="71438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u="sng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«Что перепутал художник?»</a:t>
            </a:r>
            <a:endParaRPr lang="ru-RU" sz="4000" b="1" u="sng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5" name="да.wav">
            <a:hlinkClick r:id="" action="ppaction://media"/>
          </p:cNvPr>
          <p:cNvPicPr>
            <a:picLocks noRot="1" noChangeAspect="1"/>
          </p:cNvPicPr>
          <p:nvPr>
            <a:wavAudioFile r:embed="rId1" name="да.wav"/>
          </p:nvPr>
        </p:nvPicPr>
        <p:blipFill>
          <a:blip r:embed="rId14" cstate="email"/>
          <a:stretch>
            <a:fillRect/>
          </a:stretch>
        </p:blipFill>
        <p:spPr>
          <a:xfrm>
            <a:off x="0" y="142852"/>
            <a:ext cx="304800" cy="304800"/>
          </a:xfrm>
          <a:prstGeom prst="rect">
            <a:avLst/>
          </a:prstGeom>
        </p:spPr>
      </p:pic>
      <p:pic>
        <p:nvPicPr>
          <p:cNvPr id="16" name="да.wav">
            <a:hlinkClick r:id="" action="ppaction://media"/>
          </p:cNvPr>
          <p:cNvPicPr>
            <a:picLocks noRot="1" noChangeAspect="1"/>
          </p:cNvPicPr>
          <p:nvPr>
            <a:wavAudioFile r:embed="rId1" name="да.wav"/>
          </p:nvPr>
        </p:nvPicPr>
        <p:blipFill>
          <a:blip r:embed="rId14" cstate="email"/>
          <a:stretch>
            <a:fillRect/>
          </a:stretch>
        </p:blipFill>
        <p:spPr>
          <a:xfrm>
            <a:off x="142844" y="357166"/>
            <a:ext cx="304800" cy="304800"/>
          </a:xfrm>
          <a:prstGeom prst="rect">
            <a:avLst/>
          </a:prstGeom>
        </p:spPr>
      </p:pic>
      <p:pic>
        <p:nvPicPr>
          <p:cNvPr id="17" name="да.wav">
            <a:hlinkClick r:id="" action="ppaction://media"/>
          </p:cNvPr>
          <p:cNvPicPr>
            <a:picLocks noRot="1" noChangeAspect="1"/>
          </p:cNvPicPr>
          <p:nvPr>
            <a:wavAudioFile r:embed="rId1" name="да.wav"/>
          </p:nvPr>
        </p:nvPicPr>
        <p:blipFill>
          <a:blip r:embed="rId14" cstate="email"/>
          <a:stretch>
            <a:fillRect/>
          </a:stretch>
        </p:blipFill>
        <p:spPr>
          <a:xfrm>
            <a:off x="285720" y="142852"/>
            <a:ext cx="304800" cy="304800"/>
          </a:xfrm>
          <a:prstGeom prst="rect">
            <a:avLst/>
          </a:prstGeom>
        </p:spPr>
      </p:pic>
      <p:pic>
        <p:nvPicPr>
          <p:cNvPr id="18" name="Рисунок 17" descr="ло.gif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6762750" y="4953000"/>
            <a:ext cx="2381250" cy="1905000"/>
          </a:xfrm>
          <a:prstGeom prst="rect">
            <a:avLst/>
          </a:prstGeom>
        </p:spPr>
      </p:pic>
      <p:pic>
        <p:nvPicPr>
          <p:cNvPr id="19" name="vstuplenije.wav">
            <a:hlinkClick r:id="" action="ppaction://media"/>
          </p:cNvPr>
          <p:cNvPicPr>
            <a:picLocks noRot="1" noChangeAspect="1"/>
          </p:cNvPicPr>
          <p:nvPr>
            <a:wavAudioFile r:embed="rId2" name="vstuplenije.wav"/>
          </p:nvPr>
        </p:nvPicPr>
        <p:blipFill>
          <a:blip r:embed="rId14" cstate="email"/>
          <a:stretch>
            <a:fillRect/>
          </a:stretch>
        </p:blipFill>
        <p:spPr>
          <a:xfrm>
            <a:off x="0" y="642918"/>
            <a:ext cx="304800" cy="304800"/>
          </a:xfrm>
          <a:prstGeom prst="rect">
            <a:avLst/>
          </a:prstGeom>
        </p:spPr>
      </p:pic>
      <p:pic>
        <p:nvPicPr>
          <p:cNvPr id="20" name="vstuplenije.wav">
            <a:hlinkClick r:id="" action="ppaction://media"/>
          </p:cNvPr>
          <p:cNvPicPr>
            <a:picLocks noRot="1" noChangeAspect="1"/>
          </p:cNvPicPr>
          <p:nvPr>
            <a:wavAudioFile r:embed="rId2" name="vstuplenije.wav"/>
          </p:nvPr>
        </p:nvPicPr>
        <p:blipFill>
          <a:blip r:embed="rId14" cstate="email"/>
          <a:stretch>
            <a:fillRect/>
          </a:stretch>
        </p:blipFill>
        <p:spPr>
          <a:xfrm>
            <a:off x="214282" y="642918"/>
            <a:ext cx="304800" cy="304800"/>
          </a:xfrm>
          <a:prstGeom prst="rect">
            <a:avLst/>
          </a:prstGeom>
        </p:spPr>
      </p:pic>
      <p:pic>
        <p:nvPicPr>
          <p:cNvPr id="21" name="vstuplenije.wav">
            <a:hlinkClick r:id="" action="ppaction://media"/>
          </p:cNvPr>
          <p:cNvPicPr>
            <a:picLocks noRot="1" noChangeAspect="1"/>
          </p:cNvPicPr>
          <p:nvPr>
            <a:wavAudioFile r:embed="rId2" name="vstuplenije.wav"/>
          </p:nvPr>
        </p:nvPicPr>
        <p:blipFill>
          <a:blip r:embed="rId14" cstate="email"/>
          <a:stretch>
            <a:fillRect/>
          </a:stretch>
        </p:blipFill>
        <p:spPr>
          <a:xfrm>
            <a:off x="357158" y="357166"/>
            <a:ext cx="304800" cy="304800"/>
          </a:xfrm>
          <a:prstGeom prst="rect">
            <a:avLst/>
          </a:prstGeom>
        </p:spPr>
      </p:pic>
      <p:pic>
        <p:nvPicPr>
          <p:cNvPr id="22" name="vstuplenije.wav">
            <a:hlinkClick r:id="" action="ppaction://media"/>
          </p:cNvPr>
          <p:cNvPicPr>
            <a:picLocks noRot="1" noChangeAspect="1"/>
          </p:cNvPicPr>
          <p:nvPr>
            <a:wavAudioFile r:embed="rId2" name="vstuplenije.wav"/>
          </p:nvPr>
        </p:nvPicPr>
        <p:blipFill>
          <a:blip r:embed="rId14" cstate="email"/>
          <a:stretch>
            <a:fillRect/>
          </a:stretch>
        </p:blipFill>
        <p:spPr>
          <a:xfrm>
            <a:off x="428596" y="571480"/>
            <a:ext cx="304800" cy="304800"/>
          </a:xfrm>
          <a:prstGeom prst="rect">
            <a:avLst/>
          </a:prstGeom>
        </p:spPr>
      </p:pic>
      <p:pic>
        <p:nvPicPr>
          <p:cNvPr id="23" name="vstuplenije.wav">
            <a:hlinkClick r:id="" action="ppaction://media"/>
          </p:cNvPr>
          <p:cNvPicPr>
            <a:picLocks noRot="1" noChangeAspect="1"/>
          </p:cNvPicPr>
          <p:nvPr>
            <a:wavAudioFile r:embed="rId2" name="vstuplenije.wav"/>
          </p:nvPr>
        </p:nvPicPr>
        <p:blipFill>
          <a:blip r:embed="rId14" cstate="email"/>
          <a:stretch>
            <a:fillRect/>
          </a:stretch>
        </p:blipFill>
        <p:spPr>
          <a:xfrm>
            <a:off x="142844" y="857232"/>
            <a:ext cx="304800" cy="304800"/>
          </a:xfrm>
          <a:prstGeom prst="rect">
            <a:avLst/>
          </a:prstGeom>
        </p:spPr>
      </p:pic>
      <p:pic>
        <p:nvPicPr>
          <p:cNvPr id="25" name="~PP1140.WAV">
            <a:hlinkClick r:id="" action="ppaction://media"/>
          </p:cNvPr>
          <p:cNvPicPr>
            <a:picLocks noRot="1" noChangeAspect="1"/>
          </p:cNvPicPr>
          <p:nvPr>
            <a:wavAudioFile r:embed="rId3" name="~PP1140.WAV"/>
          </p:nvPr>
        </p:nvPicPr>
        <p:blipFill>
          <a:blip r:embed="rId15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9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9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19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showWhenStopped="0"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81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81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81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showWhenStopped="0"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81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showWhenStopped="0"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81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 isNarration="1">
              <p:cMediaNode showWhenStopped="0">
                <p:cTn id="6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eabf2f446b07785fb1ce4929ecd3fd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28596" y="357166"/>
            <a:ext cx="4080000" cy="30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Рисунок 2" descr="2224_1.jp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5072066" y="357166"/>
            <a:ext cx="3413232" cy="3204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 descr="36284785.jp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428596" y="3786190"/>
            <a:ext cx="3936000" cy="285752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MM-web.jp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4857752" y="3643314"/>
            <a:ext cx="3888000" cy="2916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7" name="Подснежник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email"/>
          <a:stretch>
            <a:fillRect/>
          </a:stretch>
        </p:blipFill>
        <p:spPr>
          <a:xfrm>
            <a:off x="142844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34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9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9" presetClass="entr" presetSubtype="1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500"/>
                            </p:stCondLst>
                            <p:childTnLst>
                              <p:par>
                                <p:cTn id="18" presetID="19" presetClass="entr" presetSubtype="5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" presetID="19" presetClass="entr" presetSubtype="5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457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42910" y="857232"/>
            <a:ext cx="3413160" cy="4104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 descr="grabar_28.jp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357818" y="928670"/>
            <a:ext cx="3060936" cy="3996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3143240" y="0"/>
            <a:ext cx="4572032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u="sng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«Выбери картину»</a:t>
            </a:r>
            <a:endParaRPr lang="ru-RU" sz="2800" b="1" u="sng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57356" y="5500702"/>
            <a:ext cx="2714644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Уж тает снег, бегут ручьи,</a:t>
            </a:r>
          </a:p>
          <a:p>
            <a:r>
              <a:rPr lang="ru-RU" sz="1600" b="1" dirty="0" smtClean="0">
                <a:solidFill>
                  <a:srgbClr val="C00000"/>
                </a:solidFill>
              </a:rPr>
              <a:t>В окно повеяло весною…</a:t>
            </a:r>
          </a:p>
          <a:p>
            <a:r>
              <a:rPr lang="ru-RU" sz="1600" b="1" dirty="0" smtClean="0">
                <a:solidFill>
                  <a:srgbClr val="C00000"/>
                </a:solidFill>
              </a:rPr>
              <a:t>Засвищут скоро соловьи,</a:t>
            </a:r>
          </a:p>
          <a:p>
            <a:r>
              <a:rPr lang="ru-RU" sz="1600" b="1" dirty="0" smtClean="0">
                <a:solidFill>
                  <a:srgbClr val="C00000"/>
                </a:solidFill>
              </a:rPr>
              <a:t>И лес оденется листвою!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86314" y="5500702"/>
            <a:ext cx="2857520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Чиста небесная лазурь,</a:t>
            </a:r>
          </a:p>
          <a:p>
            <a:r>
              <a:rPr lang="ru-RU" sz="1600" b="1" dirty="0" smtClean="0">
                <a:solidFill>
                  <a:srgbClr val="C00000"/>
                </a:solidFill>
              </a:rPr>
              <a:t>Теплей и ярче солнце стало,</a:t>
            </a:r>
          </a:p>
          <a:p>
            <a:r>
              <a:rPr lang="ru-RU" sz="1600" b="1" dirty="0" smtClean="0">
                <a:solidFill>
                  <a:srgbClr val="C00000"/>
                </a:solidFill>
              </a:rPr>
              <a:t>Пора метелей злых и бурь</a:t>
            </a:r>
          </a:p>
          <a:p>
            <a:r>
              <a:rPr lang="ru-RU" sz="1600" b="1" dirty="0" smtClean="0">
                <a:solidFill>
                  <a:srgbClr val="C00000"/>
                </a:solidFill>
              </a:rPr>
              <a:t>Опять надолго миновала…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7" name="нет.wav">
            <a:hlinkClick r:id="" action="ppaction://media"/>
          </p:cNvPr>
          <p:cNvPicPr>
            <a:picLocks noRot="1" noChangeAspect="1"/>
          </p:cNvPicPr>
          <p:nvPr>
            <a:wavAudioFile r:embed="rId1" name="нет.wav"/>
          </p:nvPr>
        </p:nvPicPr>
        <p:blipFill>
          <a:blip r:embed="rId7" cstate="email"/>
          <a:stretch>
            <a:fillRect/>
          </a:stretch>
        </p:blipFill>
        <p:spPr>
          <a:xfrm>
            <a:off x="214282" y="142852"/>
            <a:ext cx="304800" cy="304800"/>
          </a:xfrm>
          <a:prstGeom prst="rect">
            <a:avLst/>
          </a:prstGeom>
        </p:spPr>
      </p:pic>
      <p:pic>
        <p:nvPicPr>
          <p:cNvPr id="9" name="~PP3593.WAV">
            <a:hlinkClick r:id="" action="ppaction://media"/>
          </p:cNvPr>
          <p:cNvPicPr>
            <a:picLocks noRot="1" noChangeAspect="1"/>
          </p:cNvPicPr>
          <p:nvPr>
            <a:wavAudioFile r:embed="rId2" name="~PP3593.WAV"/>
          </p:nvPr>
        </p:nvPicPr>
        <p:blipFill>
          <a:blip r:embed="rId8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457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928794" y="214290"/>
            <a:ext cx="5329320" cy="640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010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email"/>
          <a:stretch>
            <a:fillRect/>
          </a:stretch>
        </p:blipFill>
        <p:spPr>
          <a:xfrm>
            <a:off x="0" y="6357958"/>
            <a:ext cx="304800" cy="304800"/>
          </a:xfrm>
          <a:prstGeom prst="rect">
            <a:avLst/>
          </a:prstGeom>
        </p:spPr>
      </p:pic>
      <p:pic>
        <p:nvPicPr>
          <p:cNvPr id="6" name="Рисунок 5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704000" y="-214338"/>
            <a:ext cx="1440000" cy="1440000"/>
          </a:xfrm>
          <a:prstGeom prst="rect">
            <a:avLst/>
          </a:prstGeom>
        </p:spPr>
      </p:pic>
      <p:pic>
        <p:nvPicPr>
          <p:cNvPr id="7" name="Рисунок 6" descr="27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142852"/>
            <a:ext cx="1724025" cy="1695450"/>
          </a:xfrm>
          <a:prstGeom prst="rect">
            <a:avLst/>
          </a:prstGeom>
        </p:spPr>
      </p:pic>
      <p:pic>
        <p:nvPicPr>
          <p:cNvPr id="8" name="Рисунок 7" descr="597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858148" y="5572140"/>
            <a:ext cx="952500" cy="9525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a252ca3-5a62-4c1c-90a6-29f4710e47f8">AWJJH2MPE6E2-194827139-1029</_dlc_DocId>
    <_dlc_DocIdUrl xmlns="4a252ca3-5a62-4c1c-90a6-29f4710e47f8">
      <Url>https://xn--44-6kcadhwnl3cfdx.xn--p1ai/Sharya/ds6/1_1/_layouts/15/DocIdRedir.aspx?ID=AWJJH2MPE6E2-194827139-1029</Url>
      <Description>AWJJH2MPE6E2-194827139-1029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DC84154A13CCA848AE4E386A05CF2024" ma:contentTypeVersion="49" ma:contentTypeDescription="Создание документа." ma:contentTypeScope="" ma:versionID="861075ff43026d31bf3f82a24fd1be96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644226da6f114a0b9638dd6372d57a13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55B00F3-4A31-4149-8C02-9A91C1C77E1A}"/>
</file>

<file path=customXml/itemProps2.xml><?xml version="1.0" encoding="utf-8"?>
<ds:datastoreItem xmlns:ds="http://schemas.openxmlformats.org/officeDocument/2006/customXml" ds:itemID="{4D2ED426-ECED-4C10-863A-CE31C203B810}"/>
</file>

<file path=customXml/itemProps3.xml><?xml version="1.0" encoding="utf-8"?>
<ds:datastoreItem xmlns:ds="http://schemas.openxmlformats.org/officeDocument/2006/customXml" ds:itemID="{8FDBDE01-1033-4130-BEF4-52DE050A8C6A}"/>
</file>

<file path=customXml/itemProps4.xml><?xml version="1.0" encoding="utf-8"?>
<ds:datastoreItem xmlns:ds="http://schemas.openxmlformats.org/officeDocument/2006/customXml" ds:itemID="{D41E144A-6578-48A8-A2C9-04439B701345}"/>
</file>

<file path=docProps/app.xml><?xml version="1.0" encoding="utf-8"?>
<Properties xmlns="http://schemas.openxmlformats.org/officeDocument/2006/extended-properties" xmlns:vt="http://schemas.openxmlformats.org/officeDocument/2006/docPropsVTypes">
  <TotalTime>1032</TotalTime>
  <Words>365</Words>
  <Application>Microsoft Office PowerPoint</Application>
  <PresentationFormat>Экран (4:3)</PresentationFormat>
  <Paragraphs>105</Paragraphs>
  <Slides>41</Slides>
  <Notes>0</Notes>
  <HiddenSlides>0</HiddenSlides>
  <MMClips>58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</vt:vector>
  </TitlesOfParts>
  <Company>HomeLab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112</cp:revision>
  <dcterms:created xsi:type="dcterms:W3CDTF">2010-03-06T18:05:03Z</dcterms:created>
  <dcterms:modified xsi:type="dcterms:W3CDTF">2010-03-27T17:02:11Z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0x010100DC84154A13CCA848AE4E386A05CF2024</vt:lpwstr>
  </property>
  <property fmtid="{D5CDD505-2E9C-101B-9397-08002B2CF9AE}" pid="3" name="_dlc_DocIdItemGuid">
    <vt:lpwstr>18440ee3-ffc3-432c-9662-fa29d668fa91</vt:lpwstr>
  </property>
</Properties>
</file>