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4" r:id="rId9"/>
    <p:sldId id="262" r:id="rId10"/>
    <p:sldId id="265" r:id="rId11"/>
    <p:sldId id="266" r:id="rId12"/>
    <p:sldId id="267" r:id="rId13"/>
    <p:sldId id="263" r:id="rId1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31388-5B6D-453C-B27A-8F126E749966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05E39C-B3B7-49B2-B74E-347C0C515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815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5E39C-B3B7-49B2-B74E-347C0C5154C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100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61BBF7-A240-4837-95B3-A50445A0D60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E6A499-4BD3-4987-9546-A7C85B0D8E13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85597F-7EDD-4CD0-8125-3646D0B398C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392B46-52BC-46F7-A736-83AF8593DC4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E381E8-811E-4889-8FAB-C6C81813613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2F46DE-F199-4FD8-A362-42EA70AFCEF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5F9B40-6A56-4325-AAD9-D2E7AB33094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0C8FF1-C6B7-43D8-86E4-BF25C747482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FF3BD2-6487-4421-8908-26916D8A3A73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8F716A-EBE5-4C16-BB99-C0572B0730B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074585-0BF8-4EEB-A515-10365492BA3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2931E1C-9D55-44DE-9142-924DC50A6230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371600" y="115888"/>
            <a:ext cx="7772400" cy="439261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Кабинет учителя-дефектолога МБДОУ д/с №6 комбинированного вида «</a:t>
            </a:r>
            <a:r>
              <a:rPr lang="ru-RU" sz="4800" b="1" i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800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4800" b="1" i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800" b="1" i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800" b="1" i="1" dirty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4800" b="1" i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4800" b="1" i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4800" b="1" i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4800" b="1" i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800" b="1" i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4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4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Голубевой Екатерины Васильевны</a:t>
            </a:r>
          </a:p>
        </p:txBody>
      </p:sp>
      <p:pic>
        <p:nvPicPr>
          <p:cNvPr id="4" name="Рисунок 3" descr="для &quot; Страница 30 &quot; Могилевский портал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437112"/>
            <a:ext cx="4045361" cy="23537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75103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713" y="115888"/>
            <a:ext cx="2808287" cy="3744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94180"/>
            <a:ext cx="3347864" cy="4463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933056"/>
            <a:ext cx="3472567" cy="2604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691680" y="122907"/>
            <a:ext cx="44097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Речь </a:t>
            </a:r>
            <a:r>
              <a:rPr lang="ru-RU" sz="2400" b="1" i="1" dirty="0"/>
              <a:t>улучшается, если пальчики развиваются. Собери и разбери, открути и закрути, завяжи и развяжи, все в порядке – говори!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909859" y="4081106"/>
            <a:ext cx="22322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Для мышления, вниманья - игры, разные заданья.</a:t>
            </a:r>
          </a:p>
        </p:txBody>
      </p:sp>
    </p:spTree>
    <p:extLst>
      <p:ext uri="{BB962C8B-B14F-4D97-AF65-F5344CB8AC3E}">
        <p14:creationId xmlns:p14="http://schemas.microsoft.com/office/powerpoint/2010/main" val="39640654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6707088" cy="724942"/>
          </a:xfrm>
        </p:spPr>
        <p:txBody>
          <a:bodyPr/>
          <a:lstStyle/>
          <a:p>
            <a:pPr algn="l"/>
            <a:r>
              <a:rPr lang="ru-RU" sz="3200" b="1" i="1" dirty="0" smtClean="0">
                <a:solidFill>
                  <a:srgbClr val="C00000"/>
                </a:solidFill>
              </a:rPr>
              <a:t>Игры и пособия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84984"/>
            <a:ext cx="4276975" cy="3454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872" y="116632"/>
            <a:ext cx="4427984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974576" y="839324"/>
            <a:ext cx="3635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Кабинет я пополняю, в ногу со временем шагаю</a:t>
            </a:r>
            <a:r>
              <a:rPr lang="ru-RU" sz="2400" b="1" i="1" dirty="0" smtClean="0"/>
              <a:t>!</a:t>
            </a:r>
          </a:p>
          <a:p>
            <a:r>
              <a:rPr lang="ru-RU" sz="2400" b="1" i="1" dirty="0" smtClean="0"/>
              <a:t>Игры, книги покупаю, пособия изобретаю. </a:t>
            </a:r>
            <a:endParaRPr lang="ru-RU" sz="2400" b="1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148064" y="3982073"/>
            <a:ext cx="35283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Чтобы лучше мне детей развить, новые программы </a:t>
            </a:r>
            <a:r>
              <a:rPr lang="ru-RU" sz="2400" b="1" i="1" dirty="0" smtClean="0"/>
              <a:t>нужно </a:t>
            </a:r>
            <a:r>
              <a:rPr lang="ru-RU" sz="2400" b="1" i="1" dirty="0"/>
              <a:t>изучить и затем скорей </a:t>
            </a:r>
            <a:r>
              <a:rPr lang="ru-RU" sz="2400" b="1" i="1" dirty="0" smtClean="0"/>
              <a:t>в работу их внедрить</a:t>
            </a:r>
            <a:r>
              <a:rPr lang="ru-RU" sz="2400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52326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7643192" cy="940966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Методическая литература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267"/>
            <a:ext cx="5760640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796136" y="1556792"/>
            <a:ext cx="34918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0070C0"/>
                </a:solidFill>
                <a:latin typeface="Times"/>
                <a:ea typeface="Times New Roman"/>
              </a:rPr>
              <a:t>Книги - лучшие друзья, без новинок никуда, что мне надо – все найду, изучу и применю. Книг я много покупаю и коллегам предлагаю.</a:t>
            </a:r>
            <a:endParaRPr lang="ru-RU" sz="28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9131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ОБЪЕДИНЕНИЕ МНОГОДЕТНЫХ СЕМЕЙ г. БОРИСОГЛЕБСКА . : . Группа по интересам. . Дети : Одноклассники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9" b="1649"/>
          <a:stretch/>
        </p:blipFill>
        <p:spPr bwMode="auto">
          <a:xfrm>
            <a:off x="899592" y="1191491"/>
            <a:ext cx="4536504" cy="425334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Спасибо за внимание!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36096" y="1340768"/>
            <a:ext cx="3419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Кабинет свой </a:t>
            </a:r>
            <a:r>
              <a:rPr lang="ru-RU" sz="2400" b="1" i="1" dirty="0" smtClean="0"/>
              <a:t>показала</a:t>
            </a:r>
            <a:r>
              <a:rPr lang="ru-RU" sz="2400" b="1" i="1" dirty="0"/>
              <a:t>, все о нем </a:t>
            </a:r>
            <a:r>
              <a:rPr lang="ru-RU" sz="2400" b="1" i="1" dirty="0" smtClean="0"/>
              <a:t>вам </a:t>
            </a:r>
            <a:r>
              <a:rPr lang="ru-RU" sz="2400" b="1" i="1" dirty="0"/>
              <a:t>рассказала, что </a:t>
            </a:r>
            <a:r>
              <a:rPr lang="ru-RU" sz="2400" b="1" i="1" dirty="0" smtClean="0"/>
              <a:t>понравилось вы мне скажите </a:t>
            </a:r>
            <a:r>
              <a:rPr lang="ru-RU" sz="2400" b="1" i="1" dirty="0"/>
              <a:t>и </a:t>
            </a:r>
            <a:r>
              <a:rPr lang="ru-RU" sz="2400" b="1" i="1" dirty="0" smtClean="0"/>
              <a:t>строго меня не судите!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38945392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воспитателям - Планета Детст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632" y="3140968"/>
            <a:ext cx="4649594" cy="356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914400" y="333375"/>
            <a:ext cx="8229600" cy="4525963"/>
          </a:xfrm>
        </p:spPr>
        <p:txBody>
          <a:bodyPr/>
          <a:lstStyle/>
          <a:p>
            <a:r>
              <a:rPr lang="ru-RU" sz="3600" b="1" i="1" dirty="0">
                <a:solidFill>
                  <a:srgbClr val="FF0000"/>
                </a:solidFill>
              </a:rPr>
              <a:t>Все, что нужно мне в работе есть, коллеги, у меня. Все по полкам разложила, ничего от вас не скрыла. Много хочется сказать, ну а лучше показать.</a:t>
            </a:r>
          </a:p>
        </p:txBody>
      </p:sp>
    </p:spTree>
    <p:extLst>
      <p:ext uri="{BB962C8B-B14F-4D97-AF65-F5344CB8AC3E}">
        <p14:creationId xmlns:p14="http://schemas.microsoft.com/office/powerpoint/2010/main" val="7634753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9872" y="2513360"/>
            <a:ext cx="5692080" cy="4367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573213" y="188913"/>
            <a:ext cx="7570787" cy="5432425"/>
          </a:xfrm>
        </p:spPr>
        <p:txBody>
          <a:bodyPr/>
          <a:lstStyle/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Кабинет учителя-дефектолога предназначен для подгрупповых и индивидуальных занятий с детьми и работы с родителями. Здесь созданы условия для системного развития возможностей ребенка в целях обогащения его социального опыта и развития психических функций.</a:t>
            </a:r>
          </a:p>
          <a:p>
            <a:endParaRPr lang="ru-RU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026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Ягоды годжи картинки взаимодействие воспитателей и родителей Худеем вместе!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429000"/>
            <a:ext cx="4788024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Оснащение кабинета учителя-дефектолога.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556792"/>
            <a:ext cx="7941568" cy="4525963"/>
          </a:xfrm>
        </p:spPr>
        <p:txBody>
          <a:bodyPr/>
          <a:lstStyle/>
          <a:p>
            <a:r>
              <a:rPr lang="ru-RU" sz="2400" i="1" dirty="0" smtClean="0"/>
              <a:t>В кабинете имеется необходимое оборудование для проведения:</a:t>
            </a:r>
          </a:p>
          <a:p>
            <a:r>
              <a:rPr lang="ru-RU" sz="2400" i="1" dirty="0" smtClean="0"/>
              <a:t>- коррекционно-развивающих занятий с детьми;</a:t>
            </a:r>
          </a:p>
          <a:p>
            <a:r>
              <a:rPr lang="ru-RU" sz="2400" i="1" dirty="0" smtClean="0"/>
              <a:t>- познавательно-развивающие пособия и материалы по всем разделам коррекционно-образовательной программы;</a:t>
            </a:r>
          </a:p>
          <a:p>
            <a:r>
              <a:rPr lang="ru-RU" sz="2400" i="1" dirty="0" smtClean="0"/>
              <a:t>- учебно-методическая литература.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8564469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Объект 12" descr="Ягоды годжи презентация учителя-логопеда доу для родителей Худеем вместе!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9668"/>
            <a:ext cx="3572727" cy="298833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8229600" cy="1143000"/>
          </a:xfrm>
        </p:spPr>
        <p:txBody>
          <a:bodyPr/>
          <a:lstStyle/>
          <a:p>
            <a:r>
              <a:rPr lang="ru-RU" sz="4000" i="1" dirty="0" smtClean="0">
                <a:solidFill>
                  <a:srgbClr val="0070C0"/>
                </a:solidFill>
              </a:rPr>
              <a:t>Предметно-развивающая среда кабинета разделена на зоны:</a:t>
            </a:r>
            <a:endParaRPr lang="ru-RU" sz="4000" i="1" dirty="0">
              <a:solidFill>
                <a:srgbClr val="0070C0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907704" y="1600200"/>
            <a:ext cx="2664296" cy="3166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572000" y="1600200"/>
            <a:ext cx="0" cy="23328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601142" y="1600200"/>
            <a:ext cx="2376264" cy="9647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192257" y="2060848"/>
            <a:ext cx="3132348" cy="16201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Зона для подгрупповой и индивидуальной работы с детьми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91880" y="3933056"/>
            <a:ext cx="3096344" cy="194421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Зона </a:t>
            </a:r>
            <a:r>
              <a:rPr lang="ru-RU" sz="2400" b="1" dirty="0">
                <a:solidFill>
                  <a:schemeClr val="tx1"/>
                </a:solidFill>
                <a:latin typeface="Times New Roman"/>
                <a:ea typeface="Times New Roman"/>
              </a:rPr>
              <a:t>наглядно-дидактического и методического обеспечения учебного процесса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588224" y="2708920"/>
            <a:ext cx="2448272" cy="15481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Рабочее место учителя-дефектолога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5255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качать Воспитатель с детьми картинки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49080"/>
            <a:ext cx="3168352" cy="2656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0410">
            <a:off x="210792" y="739701"/>
            <a:ext cx="3464348" cy="25982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661"/>
            <a:ext cx="8229600" cy="1503040"/>
          </a:xfrm>
        </p:spPr>
        <p:txBody>
          <a:bodyPr/>
          <a:lstStyle/>
          <a:p>
            <a:r>
              <a:rPr lang="ru-RU" sz="3200" b="1" i="1" dirty="0" smtClean="0">
                <a:solidFill>
                  <a:schemeClr val="tx1"/>
                </a:solidFill>
              </a:rPr>
              <a:t>Зона для подгрупповой и индивидуальной работы с детьми</a:t>
            </a:r>
            <a:r>
              <a:rPr lang="ru-RU" sz="4000" b="1" i="1" dirty="0" smtClean="0">
                <a:solidFill>
                  <a:schemeClr val="tx1"/>
                </a:solidFill>
              </a:rPr>
              <a:t/>
            </a:r>
            <a:br>
              <a:rPr lang="ru-RU" sz="4000" b="1" i="1" dirty="0" smtClean="0">
                <a:solidFill>
                  <a:schemeClr val="tx1"/>
                </a:solidFill>
              </a:rPr>
            </a:br>
            <a:endParaRPr lang="ru-RU" sz="4000" i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473326"/>
            <a:ext cx="4824536" cy="36184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4248472" y="119675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>
                <a:solidFill>
                  <a:srgbClr val="FF0000"/>
                </a:solidFill>
              </a:rPr>
              <a:t>Кабинет дефектолога - место очень важное, здесь у детей способности развиваю разные.</a:t>
            </a:r>
          </a:p>
        </p:txBody>
      </p:sp>
    </p:spTree>
    <p:extLst>
      <p:ext uri="{BB962C8B-B14F-4D97-AF65-F5344CB8AC3E}">
        <p14:creationId xmlns:p14="http://schemas.microsoft.com/office/powerpoint/2010/main" val="1397721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Дефектологи советуют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149080"/>
            <a:ext cx="3657330" cy="2524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764704"/>
            <a:ext cx="2733768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7" y="332656"/>
            <a:ext cx="4512501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2378" y="8620"/>
            <a:ext cx="8721622" cy="1512168"/>
          </a:xfrm>
        </p:spPr>
        <p:txBody>
          <a:bodyPr/>
          <a:lstStyle/>
          <a:p>
            <a:r>
              <a:rPr lang="ru-RU" sz="3200" b="1" i="1" dirty="0">
                <a:solidFill>
                  <a:srgbClr val="002060"/>
                </a:solidFill>
                <a:latin typeface="Times New Roman"/>
                <a:ea typeface="Times New Roman"/>
              </a:rPr>
              <a:t>Зона наглядно-дидактического и методического обеспечения учебного процесса</a:t>
            </a:r>
            <a:r>
              <a:rPr lang="ru-RU" sz="4000" b="1" dirty="0">
                <a:solidFill>
                  <a:schemeClr val="tx1"/>
                </a:solidFill>
              </a:rPr>
              <a:t/>
            </a:r>
            <a:br>
              <a:rPr lang="ru-RU" sz="4000" b="1" dirty="0">
                <a:solidFill>
                  <a:schemeClr val="tx1"/>
                </a:solidFill>
              </a:rPr>
            </a:br>
            <a:endParaRPr lang="ru-RU" sz="4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662333"/>
            <a:ext cx="3127177" cy="4169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106679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11" descr="В школу требуется учитель-дефектолог - Минск"/>
          <p:cNvPicPr>
            <a:picLocks noGrp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488" y="2205038"/>
            <a:ext cx="4227512" cy="430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4" t="4230" r="17225" b="56004"/>
          <a:stretch/>
        </p:blipFill>
        <p:spPr>
          <a:xfrm>
            <a:off x="942391" y="4581128"/>
            <a:ext cx="4032448" cy="216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5" t="12157" r="8117" b="39054"/>
          <a:stretch/>
        </p:blipFill>
        <p:spPr>
          <a:xfrm>
            <a:off x="410080" y="2492896"/>
            <a:ext cx="4398253" cy="2088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3" t="22122" r="15276" b="27197"/>
          <a:stretch/>
        </p:blipFill>
        <p:spPr>
          <a:xfrm>
            <a:off x="5004048" y="548680"/>
            <a:ext cx="3531773" cy="1944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1" t="21251" r="11358" b="27237"/>
          <a:stretch/>
        </p:blipFill>
        <p:spPr>
          <a:xfrm>
            <a:off x="413326" y="332656"/>
            <a:ext cx="4000173" cy="20340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836532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молодой дефектолог ДОУ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1720" cy="22768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8229600" cy="1143000"/>
          </a:xfrm>
        </p:spPr>
        <p:txBody>
          <a:bodyPr/>
          <a:lstStyle/>
          <a:p>
            <a:r>
              <a:rPr lang="ru-RU" sz="3600" b="1" i="1" dirty="0">
                <a:solidFill>
                  <a:srgbClr val="C00000"/>
                </a:solidFill>
              </a:rPr>
              <a:t>Рабочее место учителя-дефектолога</a:t>
            </a:r>
            <a:r>
              <a:rPr lang="ru-RU" sz="3600" b="1" i="1" dirty="0">
                <a:solidFill>
                  <a:schemeClr val="tx1"/>
                </a:solidFill>
              </a:rPr>
              <a:t/>
            </a:r>
            <a:br>
              <a:rPr lang="ru-RU" sz="3600" b="1" i="1" dirty="0">
                <a:solidFill>
                  <a:schemeClr val="tx1"/>
                </a:solidFill>
              </a:rPr>
            </a:br>
            <a:endParaRPr lang="ru-RU" sz="3600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268760"/>
            <a:ext cx="5832648" cy="43744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971600" y="3284984"/>
            <a:ext cx="24300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Кабинет я свой люблю и уют в нем создаю, чтоб детишки прибегали, знаний много получали.</a:t>
            </a:r>
          </a:p>
        </p:txBody>
      </p:sp>
    </p:spTree>
    <p:extLst>
      <p:ext uri="{BB962C8B-B14F-4D97-AF65-F5344CB8AC3E}">
        <p14:creationId xmlns:p14="http://schemas.microsoft.com/office/powerpoint/2010/main" val="38699854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Cvetnye-karandashi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AWJJH2MPE6E2-194827139-1043</_dlc_DocId>
    <_dlc_DocIdUrl xmlns="4a252ca3-5a62-4c1c-90a6-29f4710e47f8">
      <Url>https://xn--44-6kcadhwnl3cfdx.xn--p1ai/Sharya/ds6/1_1/_layouts/15/DocIdRedir.aspx?ID=AWJJH2MPE6E2-194827139-1043</Url>
      <Description>AWJJH2MPE6E2-194827139-1043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C84154A13CCA848AE4E386A05CF2024" ma:contentTypeVersion="49" ma:contentTypeDescription="Создание документа." ma:contentTypeScope="" ma:versionID="861075ff43026d31bf3f82a24fd1be96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644226da6f114a0b9638dd6372d57a1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87A052AE-59CE-4132-908B-B9A84159C320}"/>
</file>

<file path=customXml/itemProps2.xml><?xml version="1.0" encoding="utf-8"?>
<ds:datastoreItem xmlns:ds="http://schemas.openxmlformats.org/officeDocument/2006/customXml" ds:itemID="{58461DB3-4BB1-434E-9E42-00435B287B75}"/>
</file>

<file path=customXml/itemProps3.xml><?xml version="1.0" encoding="utf-8"?>
<ds:datastoreItem xmlns:ds="http://schemas.openxmlformats.org/officeDocument/2006/customXml" ds:itemID="{080DFC1B-413A-4FFF-B719-0F35491D4AD3}"/>
</file>

<file path=customXml/itemProps4.xml><?xml version="1.0" encoding="utf-8"?>
<ds:datastoreItem xmlns:ds="http://schemas.openxmlformats.org/officeDocument/2006/customXml" ds:itemID="{8E14AC60-C6DA-411D-A00E-18EDEBBA326E}"/>
</file>

<file path=docProps/app.xml><?xml version="1.0" encoding="utf-8"?>
<Properties xmlns="http://schemas.openxmlformats.org/officeDocument/2006/extended-properties" xmlns:vt="http://schemas.openxmlformats.org/officeDocument/2006/docPropsVTypes">
  <Template>Cvetnye-karandashi</Template>
  <TotalTime>330</TotalTime>
  <Words>317</Words>
  <Application>Microsoft Office PowerPoint</Application>
  <PresentationFormat>Экран (4:3)</PresentationFormat>
  <Paragraphs>28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Cvetnye-karandashi</vt:lpstr>
      <vt:lpstr>Кабинет учителя-дефектолога МБДОУ д/с №6 комбинированного вида «СЕМИЦВЕТИК» Голубевой Екатерины Васильевны</vt:lpstr>
      <vt:lpstr>Презентация PowerPoint</vt:lpstr>
      <vt:lpstr>Презентация PowerPoint</vt:lpstr>
      <vt:lpstr>Оснащение кабинета учителя-дефектолога.</vt:lpstr>
      <vt:lpstr>Предметно-развивающая среда кабинета разделена на зоны:</vt:lpstr>
      <vt:lpstr>Зона для подгрупповой и индивидуальной работы с детьми </vt:lpstr>
      <vt:lpstr>Зона наглядно-дидактического и методического обеспечения учебного процесса </vt:lpstr>
      <vt:lpstr>Презентация PowerPoint</vt:lpstr>
      <vt:lpstr>Рабочее место учителя-дефектолога </vt:lpstr>
      <vt:lpstr>Презентация PowerPoint</vt:lpstr>
      <vt:lpstr>Игры и пособия</vt:lpstr>
      <vt:lpstr>Методическая литература</vt:lpstr>
      <vt:lpstr>Спасибо за внимание!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Кабинет учителя-дефектолога МБДОУ д/с №6 комбинированного вида «СЕМИЦВЕТИК» Голубевой Екатерины Васильевны</dc:title>
  <dc:creator>Семья</dc:creator>
  <cp:lastModifiedBy>USER</cp:lastModifiedBy>
  <cp:revision>20</cp:revision>
  <dcterms:created xsi:type="dcterms:W3CDTF">2015-04-23T11:31:04Z</dcterms:created>
  <dcterms:modified xsi:type="dcterms:W3CDTF">2017-02-06T08:13:32Z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0x010100DC84154A13CCA848AE4E386A05CF2024</vt:lpwstr>
  </property>
  <property fmtid="{D5CDD505-2E9C-101B-9397-08002B2CF9AE}" pid="3" name="_dlc_DocIdItemGuid">
    <vt:lpwstr>ea84a9da-cb3e-4f51-b9d6-8b4d931f3185</vt:lpwstr>
  </property>
</Properties>
</file>