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9" r:id="rId11"/>
    <p:sldId id="272" r:id="rId12"/>
    <p:sldId id="276" r:id="rId13"/>
    <p:sldId id="273" r:id="rId14"/>
    <p:sldId id="286" r:id="rId15"/>
    <p:sldId id="275" r:id="rId16"/>
    <p:sldId id="279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53A9"/>
    <a:srgbClr val="E2BCE1"/>
    <a:srgbClr val="E2BCDD"/>
    <a:srgbClr val="E7C7E3"/>
    <a:srgbClr val="DA2EC6"/>
    <a:srgbClr val="FF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085AB-D4F4-494C-B7A5-8BD650A1D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D3752E-1B92-4577-A635-9D7B50A19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5EB98-28E7-4A7B-93F0-8FE58234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86AF1-895A-46B4-83D1-A267B815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16AEC-1262-4B4B-84FD-0242ACE6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2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1D6A5-30FF-404B-9C52-F6418A64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C90DF5-1B9F-4649-B901-040DF25BC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0BBF-1514-43CF-8F9F-A47B00FC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DEF0E-F40B-4647-851E-0B56F28B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91602-338B-4408-B532-C923DAB8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0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922BAC-EF0F-4541-A889-1316C167F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FD2CE5-4306-4AB9-BBA4-F907AEAD5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2F55D-8DF4-4FC3-986B-38F1E532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758B7-366D-4A88-998E-56EADC43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E2BC0F-6854-4399-AE1F-CC65CCE1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5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696E2-1D28-44DD-A2DD-566CAF53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C379A-4EA8-47B4-8838-E09C79A72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BBDB3-82D2-4446-9047-934DCDE6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89E57-8DDB-4072-B3FB-1D877225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064D6-9A6F-4E28-86EF-56284AC3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3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08BCC-C137-482F-A9B0-6CB65B49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0E511C-798C-4DCA-A392-672F1E6B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2B45D-9349-4DBE-8CFC-9EFE5FE9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5397A-9F61-4D42-B36A-AF97F18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57A4B-D64B-4EB2-97A4-B48C13EF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9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AB465-ABDB-4C85-B784-609D814B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CE5B7-ED83-415E-9E49-3FBBF6BE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9BAC32-71B1-4957-BC30-BD28527D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BCCB0-4EF4-4D2C-8DE4-45AAA2A9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52F51-D238-4A7A-A0E2-3D1DE99A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5D2BF-6014-430F-AC4E-B055DFB0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0B309-379E-4D11-A781-553E56D3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6313A-92A6-4AB3-88CF-004264BB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7BA5F7-90F4-40AE-AA48-F9B942FD3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FD01EB-4D9D-49EA-AB34-7A7594226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2C2391-02CD-4A37-8CA1-E1771197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258ACE-6772-4F5B-92E7-922826F5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B0CD20-601B-4D20-8CBD-C93D8446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6B7D44-ADB6-4591-9305-39821882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5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AF257-505E-4B17-88D8-7214844E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F36513-3793-47FC-9DCD-DE7CFD6F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56E531-D949-48A6-BBA6-98AB4FA5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7D6F26-0C52-453C-AF38-7161A759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14E331-5804-4B2B-97DF-B9417A6C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DCF6C6-60CB-4D1A-8211-36A7A8A0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69F18-4E25-493E-AFB0-DD7E0C12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A0F51-DDC0-42EC-A9DA-19EF6917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14EF7-F1B0-44C8-9C65-E8C1A94F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62A5E4-E02B-4E3A-8D73-159329AF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6659F0-8747-4E46-A19C-81A05F02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0A5139-9C91-46A0-A6AB-65ACF38F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B1E2B9-FA57-4881-83BD-A123F4C7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ED072-96D2-46A5-90C0-23A2600D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FD5F08-E318-4FDD-BC7B-ED3122E19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3E0A38-1BDD-47DA-9B59-B8A54F22A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2D85F-0725-414B-97C4-20ECB7D5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200B95-8F53-4234-AF87-D6ABB1E6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BC61D-9AC3-45A1-8A3C-D96B5AA9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4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AB6CA-78E8-40DD-92DF-9DB21B92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EFA437-9294-4510-A37F-35A1E6F3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C4BDF3-EFBB-4008-BBFF-2023A121F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8588-A8A8-4F75-8D1D-128F1C872213}" type="datetimeFigureOut">
              <a:rPr lang="ru-RU" smtClean="0"/>
              <a:t>вс 16.01.22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C78F7-E4D9-4669-98F4-330DA7DD7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17AA1-B988-4BB3-BFD1-67F18FE11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6EF6-3142-4CA5-82A2-582C78C3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BD82B9-2F70-491B-A86C-6117194D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00C32-39BE-4AEA-86AE-BD974C65D392}"/>
              </a:ext>
            </a:extLst>
          </p:cNvPr>
          <p:cNvSpPr txBox="1"/>
          <p:nvPr/>
        </p:nvSpPr>
        <p:spPr>
          <a:xfrm>
            <a:off x="213360" y="1920240"/>
            <a:ext cx="780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7030A0"/>
                </a:solidFill>
                <a:latin typeface="Arial Black" panose="020B0A04020102020204" pitchFamily="34" charset="0"/>
              </a:rPr>
              <a:t>Профессии наших мам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C345E-62BD-40A8-928A-AE5F75201B48}"/>
              </a:ext>
            </a:extLst>
          </p:cNvPr>
          <p:cNvSpPr txBox="1"/>
          <p:nvPr/>
        </p:nvSpPr>
        <p:spPr>
          <a:xfrm>
            <a:off x="441960" y="5349240"/>
            <a:ext cx="780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Составила  воспитатель : </a:t>
            </a:r>
            <a:r>
              <a:rPr lang="ru-RU" sz="24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Пикулева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О.Г.</a:t>
            </a:r>
          </a:p>
        </p:txBody>
      </p:sp>
    </p:spTree>
    <p:extLst>
      <p:ext uri="{BB962C8B-B14F-4D97-AF65-F5344CB8AC3E}">
        <p14:creationId xmlns:p14="http://schemas.microsoft.com/office/powerpoint/2010/main" val="301576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CBFA6-68E7-4FC1-9254-2C1A7C0378ED}"/>
              </a:ext>
            </a:extLst>
          </p:cNvPr>
          <p:cNvSpPr txBox="1"/>
          <p:nvPr/>
        </p:nvSpPr>
        <p:spPr>
          <a:xfrm>
            <a:off x="5044440" y="57912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Приготовит мама суп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Малышам из разных групп,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Ловко вылепит котлеты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 нарежет винегреты.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 с такой умелой мамой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Я бываю сытый самый!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(повар)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6B0DF-5E75-4114-9502-2CC7E65F3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5603"/>
          <a:stretch/>
        </p:blipFill>
        <p:spPr>
          <a:xfrm>
            <a:off x="365760" y="464820"/>
            <a:ext cx="4515828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0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6C981-2D33-4783-948A-3465B7288943}"/>
              </a:ext>
            </a:extLst>
          </p:cNvPr>
          <p:cNvSpPr txBox="1"/>
          <p:nvPr/>
        </p:nvSpPr>
        <p:spPr>
          <a:xfrm>
            <a:off x="5638801" y="670560"/>
            <a:ext cx="6290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делает прически,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Подстригает челки.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Фены, ножницы, расчески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У нее на полке.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(Парикмахер)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65B9C-0DCF-4F86-BE9B-BC1E63DF8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9" y="822960"/>
            <a:ext cx="520464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9C1D50-378B-414B-B454-68B92094FE31}"/>
              </a:ext>
            </a:extLst>
          </p:cNvPr>
          <p:cNvSpPr txBox="1"/>
          <p:nvPr/>
        </p:nvSpPr>
        <p:spPr>
          <a:xfrm>
            <a:off x="5602603" y="411480"/>
            <a:ext cx="58121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Нужно маме для работы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На пюпитр поставить ноты.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Маму только попроси,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 сыграет: «Ми, соль, си!»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Я скажу ребятам гордо: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«Мама знает все аккорды!»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(Музыкант)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BECF6-53DD-46A8-9217-92BDE8822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4" y="725804"/>
            <a:ext cx="5156835" cy="51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1B527-47F9-4C56-BCBA-DB516ED2E576}"/>
              </a:ext>
            </a:extLst>
          </p:cNvPr>
          <p:cNvSpPr txBox="1"/>
          <p:nvPr/>
        </p:nvSpPr>
        <p:spPr>
          <a:xfrm>
            <a:off x="5897880" y="685800"/>
            <a:ext cx="563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Есть у мамы-мастерицы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Тушь, румяна, пудра, клей.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 меняет мама лица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Исполнителям ролей.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Из красотки «Бабку-</a:t>
            </a:r>
            <a:r>
              <a:rPr lang="ru-RU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Ёжку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Нужно сделать? Не вопрос!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помудрит немножко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И кривой приладит нос.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(Гример)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2DD62B-9A86-41D1-9939-CE405A39E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r="5924"/>
          <a:stretch/>
        </p:blipFill>
        <p:spPr>
          <a:xfrm>
            <a:off x="350520" y="578192"/>
            <a:ext cx="5196840" cy="57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A2A2A-1A59-4358-843B-5E4A61F3513B}"/>
              </a:ext>
            </a:extLst>
          </p:cNvPr>
          <p:cNvSpPr txBox="1"/>
          <p:nvPr/>
        </p:nvSpPr>
        <p:spPr>
          <a:xfrm>
            <a:off x="5135880" y="1341120"/>
            <a:ext cx="5958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лечит всех зверей -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Кошку, пса и ламу.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Болен друг? Звонят скорей,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Вызывают маму.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знает все таблетки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Для ежа и птички в клетке.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 (Ветеринар)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622316-6320-4A62-8616-EFC4143708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89560"/>
            <a:ext cx="4602480" cy="627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4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462380-19BA-4CC5-BC42-682A2286AE04}"/>
              </a:ext>
            </a:extLst>
          </p:cNvPr>
          <p:cNvSpPr txBox="1"/>
          <p:nvPr/>
        </p:nvSpPr>
        <p:spPr>
          <a:xfrm>
            <a:off x="5476578" y="807720"/>
            <a:ext cx="61667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Ох, какой у мамы цех!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Ароматный, сладкий!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сахар и орех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Сыплет в шоколадки.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Здесь порядок, чистота,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Не работа - красота!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(Кондитер)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AB98E-75BF-40D0-9082-1A7CB3C59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2" y="980123"/>
            <a:ext cx="4897754" cy="48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4A8-F1D5-400C-8A71-9E46126865D9}"/>
              </a:ext>
            </a:extLst>
          </p:cNvPr>
          <p:cNvSpPr txBox="1"/>
          <p:nvPr/>
        </p:nvSpPr>
        <p:spPr>
          <a:xfrm flipH="1">
            <a:off x="5120640" y="1188720"/>
            <a:ext cx="6065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Мамочка разводит розы,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Астры, кактусы, мимозы.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Не работа - дивный сад!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Я за маму очень рад!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 (Цветовод)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B96C2-FB51-4B12-ADC1-5338197EBE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5157"/>
          <a:stretch/>
        </p:blipFill>
        <p:spPr bwMode="auto">
          <a:xfrm>
            <a:off x="365760" y="419100"/>
            <a:ext cx="454152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07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740BC-1EE6-4467-97F8-A48F6D3A8186}"/>
              </a:ext>
            </a:extLst>
          </p:cNvPr>
          <p:cNvSpPr txBox="1"/>
          <p:nvPr/>
        </p:nvSpPr>
        <p:spPr>
          <a:xfrm>
            <a:off x="1219200" y="2301240"/>
            <a:ext cx="835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B553A9"/>
                </a:solidFill>
                <a:latin typeface="Arial Black" panose="020B0A04020102020204" pitchFamily="34" charset="0"/>
              </a:rPr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342436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CDBB3-AD83-4B05-86A9-3B1DF245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DAE5D-AC2F-4E0B-B663-4E17E7A3785C}"/>
              </a:ext>
            </a:extLst>
          </p:cNvPr>
          <p:cNvSpPr txBox="1"/>
          <p:nvPr/>
        </p:nvSpPr>
        <p:spPr>
          <a:xfrm>
            <a:off x="5090160" y="1371600"/>
            <a:ext cx="4511040" cy="327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Доброты, тепла, души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Мамочке не жалко.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Ждут мамулю малыши -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Вася, Маша, Галка,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Паша, Сеня и Марат -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Ждет ее весь детский сад!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(Воспитатель)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C4C822-4463-4641-AE40-3FD949D87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21926"/>
            <a:ext cx="4511040" cy="62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F113BF-D027-45C0-8841-F9B3DEFB2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D19AD9-BE4D-41BB-B53A-31DA3C718F33}"/>
              </a:ext>
            </a:extLst>
          </p:cNvPr>
          <p:cNvSpPr txBox="1"/>
          <p:nvPr/>
        </p:nvSpPr>
        <p:spPr>
          <a:xfrm>
            <a:off x="5684520" y="1158240"/>
            <a:ext cx="4983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Громко прозвенел звонок,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 классе начался урок.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Знает школьник и родитель —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Проведет урок.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(учитель)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33086A-9312-4588-99EA-EB2B145CB21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4729" r="11489" b="21799"/>
          <a:stretch/>
        </p:blipFill>
        <p:spPr bwMode="auto">
          <a:xfrm>
            <a:off x="350520" y="342900"/>
            <a:ext cx="4983480" cy="617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45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061FA-93B7-485A-80FC-1897FF5FAE83}"/>
              </a:ext>
            </a:extLst>
          </p:cNvPr>
          <p:cNvSpPr txBox="1"/>
          <p:nvPr/>
        </p:nvSpPr>
        <p:spPr>
          <a:xfrm>
            <a:off x="5303520" y="1082040"/>
            <a:ext cx="5928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Кто пропишет витамины?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Кто излечит от ангины?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На прививках ты не плачь —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Как лечиться, знает.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(врач)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5837D1-FA86-447E-8FD6-53B52FC2D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r="7188"/>
          <a:stretch/>
        </p:blipFill>
        <p:spPr>
          <a:xfrm>
            <a:off x="390188" y="289560"/>
            <a:ext cx="4523144" cy="6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4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08A54-EB83-4526-97CD-586267108EAD}"/>
              </a:ext>
            </a:extLst>
          </p:cNvPr>
          <p:cNvSpPr txBox="1"/>
          <p:nvPr/>
        </p:nvSpPr>
        <p:spPr>
          <a:xfrm>
            <a:off x="5349240" y="822960"/>
            <a:ext cx="608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может ставить банки,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Мазать ссадины и ранки.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делает уколы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Всем ребятам нашей школы.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лаской, добрым словом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Помогает стать здоровым!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(Медсестра)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D80ED-B6EB-42AE-BC79-18B4FAAEF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"/>
            <a:ext cx="458724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2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418BC-62DD-401B-AB99-59FD9761C096}"/>
              </a:ext>
            </a:extLst>
          </p:cNvPr>
          <p:cNvSpPr txBox="1"/>
          <p:nvPr/>
        </p:nvSpPr>
        <p:spPr>
          <a:xfrm>
            <a:off x="5440680" y="1066800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Мастерица на все руки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Нам сошьет пиджак и брюки.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Не закройщик, не ткачиха.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Кто она, скажи?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(Портниха)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169B7F-DFC0-453F-BC90-C100855D2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20041"/>
            <a:ext cx="4495800" cy="62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9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9860F6-FB01-4C42-9CBD-4D032479731F}"/>
              </a:ext>
            </a:extLst>
          </p:cNvPr>
          <p:cNvSpPr txBox="1"/>
          <p:nvPr/>
        </p:nvSpPr>
        <p:spPr>
          <a:xfrm>
            <a:off x="4602482" y="899160"/>
            <a:ext cx="5852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 всех важней, поверьте!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 толстой сумкой ходит мама.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Принесет письмо в конверте,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Бандероль и телеграмму.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Люди маму очень ждут,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Уважают мамин труд!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(Почтальон)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B77E2-B383-488A-AD46-CC50FBC64E8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12741" r="11642" b="12038"/>
          <a:stretch/>
        </p:blipFill>
        <p:spPr bwMode="auto">
          <a:xfrm>
            <a:off x="372746" y="266700"/>
            <a:ext cx="4046854" cy="632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7D719-9273-428E-8898-2856E5C474D8}"/>
              </a:ext>
            </a:extLst>
          </p:cNvPr>
          <p:cNvSpPr txBox="1"/>
          <p:nvPr/>
        </p:nvSpPr>
        <p:spPr>
          <a:xfrm>
            <a:off x="5760720" y="746760"/>
            <a:ext cx="5135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 книжном море он бескрайнем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Настоящий капитан.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Отыскать любую книжку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Помогает быстро нам!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(Библиотекарь.)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272A4F-8C62-49F2-8746-137FFE772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46760"/>
            <a:ext cx="5029200" cy="5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9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8926-28B4-4515-B51F-0CE89C35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11255-BB56-4298-AFF1-7C9BCCF105C4}"/>
              </a:ext>
            </a:extLst>
          </p:cNvPr>
          <p:cNvSpPr txBox="1"/>
          <p:nvPr/>
        </p:nvSpPr>
        <p:spPr>
          <a:xfrm>
            <a:off x="5349240" y="1173480"/>
            <a:ext cx="5699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Есть у мамы на прилавке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Куклы, мячики, булавки,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Обувь - справа, ткани - слева,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Чашки - на витрине.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Мама, словно королева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 нашем магазине!</a:t>
            </a:r>
          </a:p>
          <a:p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(продавец)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7F594C-08F4-4B0C-9872-A62E075869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9" t="5537" b="13005"/>
          <a:stretch/>
        </p:blipFill>
        <p:spPr bwMode="auto">
          <a:xfrm>
            <a:off x="381000" y="480060"/>
            <a:ext cx="4733925" cy="5897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8500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7647AF-89E5-4B8F-86D1-A0EAC6F4FDB3}"/>
</file>

<file path=customXml/itemProps2.xml><?xml version="1.0" encoding="utf-8"?>
<ds:datastoreItem xmlns:ds="http://schemas.openxmlformats.org/officeDocument/2006/customXml" ds:itemID="{7625404A-D076-4CC6-9B02-32338E3DF788}"/>
</file>

<file path=customXml/itemProps3.xml><?xml version="1.0" encoding="utf-8"?>
<ds:datastoreItem xmlns:ds="http://schemas.openxmlformats.org/officeDocument/2006/customXml" ds:itemID="{B70C9DBB-3A49-43A3-A0E8-46D70E314A39}"/>
</file>

<file path=customXml/itemProps4.xml><?xml version="1.0" encoding="utf-8"?>
<ds:datastoreItem xmlns:ds="http://schemas.openxmlformats.org/officeDocument/2006/customXml" ds:itemID="{74210507-41AA-4E59-AE1E-B917F825A816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448</Words>
  <Application>Microsoft Office PowerPoint</Application>
  <PresentationFormat>Широкоэкранный</PresentationFormat>
  <Paragraphs>176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2022-01-16T14:50:57Z</dcterms:created>
  <dcterms:modified xsi:type="dcterms:W3CDTF">2022-01-16T16:15:19Z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