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9" r:id="rId4"/>
    <p:sldId id="272" r:id="rId5"/>
    <p:sldId id="273" r:id="rId6"/>
    <p:sldId id="274" r:id="rId7"/>
    <p:sldId id="256" r:id="rId8"/>
    <p:sldId id="261" r:id="rId9"/>
    <p:sldId id="267" r:id="rId10"/>
    <p:sldId id="264" r:id="rId11"/>
    <p:sldId id="266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2164" autoAdjust="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4667-50D7-4A05-B2C6-C00B6968437E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14F2-2027-45D0-8F43-89BFA91B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647867" cy="2857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93991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Обычаи  и традиции                      русского народа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714488"/>
            <a:ext cx="4432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C:\Users\User\Desktop\253447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65043">
            <a:off x="-43761166" y="21731773"/>
            <a:ext cx="14287500" cy="2035381"/>
          </a:xfrm>
          <a:prstGeom prst="rect">
            <a:avLst/>
          </a:prstGeom>
          <a:noFill/>
        </p:spPr>
      </p:pic>
      <p:pic>
        <p:nvPicPr>
          <p:cNvPr id="5125" name="Picture 5" descr="C:\Users\User\Desktop\253447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7489">
            <a:off x="4511084" y="1282123"/>
            <a:ext cx="4118380" cy="2517015"/>
          </a:xfrm>
          <a:prstGeom prst="rect">
            <a:avLst/>
          </a:prstGeom>
          <a:noFill/>
        </p:spPr>
      </p:pic>
      <p:pic>
        <p:nvPicPr>
          <p:cNvPr id="5126" name="Picture 6" descr="C:\Users\User\Desktop\ZmomEAg7Ib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66359">
            <a:off x="793608" y="4181786"/>
            <a:ext cx="3320196" cy="2395795"/>
          </a:xfrm>
          <a:prstGeom prst="rect">
            <a:avLst/>
          </a:prstGeom>
          <a:noFill/>
        </p:spPr>
      </p:pic>
      <p:pic>
        <p:nvPicPr>
          <p:cNvPr id="5128" name="Picture 8" descr="C:\Users\User\Desktop\IMG_337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85760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главе такого большого семейства  стоял «глава семьи»</a:t>
            </a:r>
          </a:p>
        </p:txBody>
      </p:sp>
      <p:pic>
        <p:nvPicPr>
          <p:cNvPr id="4" name="Содержимое 3" descr="hello_html_2ebd3e7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8580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11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5196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Праздник «Ивана Купалы»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01-ivana-kupala-v-parke-feofani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1537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Всё, что в печи – на стол мечи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JJ0jYPxibv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715171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Гостеприимство русского человека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ello_html_m55ea944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7625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User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18023">
            <a:off x="4214810" y="1071546"/>
            <a:ext cx="4819676" cy="3214686"/>
          </a:xfrm>
          <a:prstGeom prst="rect">
            <a:avLst/>
          </a:prstGeom>
          <a:noFill/>
        </p:spPr>
      </p:pic>
      <p:pic>
        <p:nvPicPr>
          <p:cNvPr id="8195" name="Picture 3" descr="C:\Users\User\Desktop\slide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357694"/>
            <a:ext cx="492922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Горница (красиво убранная комната в доме)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1bc646f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571612"/>
            <a:ext cx="835824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Изба (деревенский дом)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6bebad8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704181"/>
            <a:ext cx="6350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Внутреннее убранство избы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2580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353" y="1357298"/>
            <a:ext cx="8311788" cy="5143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Внутреннее убранство избы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MG_0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572428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Внутреннее убранство избы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80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0105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785817"/>
          </a:xfrm>
        </p:spPr>
        <p:txBody>
          <a:bodyPr/>
          <a:lstStyle/>
          <a:p>
            <a:r>
              <a:rPr lang="ru-RU" dirty="0" smtClean="0"/>
              <a:t>Сруб избы (дома)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439a714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36" y="2714596"/>
            <a:ext cx="557216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User\Desktop\DSC0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425880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Большая дружная семья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11f8abf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1448" y="1600200"/>
            <a:ext cx="63411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Строгий порядок во всём, у каждого члена семьи своя работа, обязанность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m1d0ad8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1536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34A8F1-73C6-43C0-AB85-2428CBCE383A}"/>
</file>

<file path=customXml/itemProps2.xml><?xml version="1.0" encoding="utf-8"?>
<ds:datastoreItem xmlns:ds="http://schemas.openxmlformats.org/officeDocument/2006/customXml" ds:itemID="{7F7FED5A-DDC0-4621-AD3A-7C7D4A59D0B4}"/>
</file>

<file path=customXml/itemProps3.xml><?xml version="1.0" encoding="utf-8"?>
<ds:datastoreItem xmlns:ds="http://schemas.openxmlformats.org/officeDocument/2006/customXml" ds:itemID="{49CD200B-D410-4EB5-B050-C7BB6BB7F310}"/>
</file>

<file path=customXml/itemProps4.xml><?xml version="1.0" encoding="utf-8"?>
<ds:datastoreItem xmlns:ds="http://schemas.openxmlformats.org/officeDocument/2006/customXml" ds:itemID="{6F8024FD-A635-4D4B-9D25-ADE4F1041282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70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Обычаи  и традиции                      русского народа  </vt:lpstr>
      <vt:lpstr>Горница (красиво убранная комната в доме)</vt:lpstr>
      <vt:lpstr>Изба (деревенский дом)</vt:lpstr>
      <vt:lpstr>Внутреннее убранство избы</vt:lpstr>
      <vt:lpstr>Внутреннее убранство избы</vt:lpstr>
      <vt:lpstr>Внутреннее убранство избы</vt:lpstr>
      <vt:lpstr>Сруб избы (дома)</vt:lpstr>
      <vt:lpstr>Большая дружная семья</vt:lpstr>
      <vt:lpstr>Строгий порядок во всём, у каждого члена семьи своя работа, обязанность</vt:lpstr>
      <vt:lpstr>Во главе такого большого семейства  стоял «глава семьи»</vt:lpstr>
      <vt:lpstr>Слайд 11</vt:lpstr>
      <vt:lpstr>Слайд 12</vt:lpstr>
      <vt:lpstr>Праздник «Ивана Купалы»</vt:lpstr>
      <vt:lpstr>Всё, что в печи – на стол мечи</vt:lpstr>
      <vt:lpstr>Гостеприимство русского человека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2021-01-28T09:22:36Z</dcterms:created>
  <dcterms:modified xsi:type="dcterms:W3CDTF">2021-01-29T07:29:02Z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