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6" r:id="rId2"/>
    <p:sldId id="28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5362" autoAdjust="0"/>
  </p:normalViewPr>
  <p:slideViewPr>
    <p:cSldViewPr>
      <p:cViewPr varScale="1">
        <p:scale>
          <a:sx n="73" d="100"/>
          <a:sy n="7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Зимние виды спорта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26" y="4786322"/>
            <a:ext cx="5715040" cy="1385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/>
              <a:t>Кабы не было зимы </a:t>
            </a:r>
          </a:p>
          <a:p>
            <a:pPr algn="ctr"/>
            <a:r>
              <a:rPr lang="ru-RU" i="1" dirty="0" smtClean="0"/>
              <a:t>В городах и сёлах,</a:t>
            </a:r>
          </a:p>
          <a:p>
            <a:pPr algn="ctr"/>
            <a:r>
              <a:rPr lang="ru-RU" i="1" dirty="0" smtClean="0"/>
              <a:t>Никогда б не знали мы </a:t>
            </a:r>
          </a:p>
          <a:p>
            <a:pPr algn="ctr"/>
            <a:r>
              <a:rPr lang="ru-RU" i="1" dirty="0" smtClean="0"/>
              <a:t>Этих дней весёлых! </a:t>
            </a:r>
            <a:endParaRPr lang="ru-RU" i="1" dirty="0"/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754224" cy="2286017"/>
          </a:xfrm>
          <a:prstGeom prst="rect">
            <a:avLst/>
          </a:prstGeom>
          <a:noFill/>
        </p:spPr>
      </p:pic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870813" cy="3786187"/>
          </a:xfrm>
          <a:prstGeom prst="rect">
            <a:avLst/>
          </a:prstGeom>
          <a:noFill/>
        </p:spPr>
      </p:pic>
      <p:pic>
        <p:nvPicPr>
          <p:cNvPr id="1026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Бобслей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72140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Скелетон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Вопрос нелегкий у меня,</a:t>
            </a:r>
          </a:p>
          <a:p>
            <a:pPr>
              <a:buNone/>
            </a:pPr>
            <a:r>
              <a:rPr lang="ru-RU" sz="1800" dirty="0" smtClean="0"/>
              <a:t>Как это называют,</a:t>
            </a:r>
          </a:p>
          <a:p>
            <a:pPr>
              <a:buNone/>
            </a:pPr>
            <a:r>
              <a:rPr lang="ru-RU" sz="1800" dirty="0" smtClean="0"/>
              <a:t>Когда спортсмены на санях</a:t>
            </a:r>
          </a:p>
          <a:p>
            <a:pPr>
              <a:buNone/>
            </a:pPr>
            <a:r>
              <a:rPr lang="ru-RU" sz="1800" dirty="0" smtClean="0"/>
              <a:t>По желобу съезжают? </a:t>
            </a:r>
            <a:r>
              <a:rPr lang="ru-RU" sz="1800" i="1" dirty="0" smtClean="0"/>
              <a:t>(Бобслей)</a:t>
            </a: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Посмотрите -  вот герой,</a:t>
            </a:r>
          </a:p>
          <a:p>
            <a:pPr>
              <a:buNone/>
            </a:pPr>
            <a:r>
              <a:rPr lang="ru-RU" sz="1800" dirty="0" smtClean="0"/>
              <a:t>Он летит вниз головой,</a:t>
            </a:r>
          </a:p>
          <a:p>
            <a:pPr>
              <a:buNone/>
            </a:pPr>
            <a:r>
              <a:rPr lang="ru-RU" sz="1800" dirty="0" smtClean="0"/>
              <a:t>Животом на санках лежа.</a:t>
            </a:r>
          </a:p>
          <a:p>
            <a:pPr>
              <a:buNone/>
            </a:pPr>
            <a:r>
              <a:rPr lang="ru-RU" sz="1800" dirty="0" smtClean="0"/>
              <a:t>Страшно так, мороз по коже.</a:t>
            </a:r>
          </a:p>
          <a:p>
            <a:pPr algn="r">
              <a:buNone/>
            </a:pPr>
            <a:r>
              <a:rPr lang="ru-RU" sz="1800" i="1" dirty="0" smtClean="0"/>
              <a:t>(Скелетон)</a:t>
            </a:r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286148" cy="2428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500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258204" cy="762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>Фигурное катание 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5"/>
            <a:ext cx="4040188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 мальчишки, и девчонки</a:t>
            </a:r>
          </a:p>
          <a:p>
            <a:pPr algn="ctr">
              <a:buNone/>
            </a:pPr>
            <a:r>
              <a:rPr lang="ru-RU" sz="2000" dirty="0" smtClean="0"/>
              <a:t>Очень любят нас зимой,</a:t>
            </a:r>
          </a:p>
          <a:p>
            <a:pPr algn="ctr">
              <a:buNone/>
            </a:pPr>
            <a:r>
              <a:rPr lang="ru-RU" sz="2000" dirty="0" smtClean="0"/>
              <a:t>Режут лёд узором тонким,</a:t>
            </a:r>
          </a:p>
          <a:p>
            <a:pPr algn="ctr">
              <a:buNone/>
            </a:pPr>
            <a:r>
              <a:rPr lang="ru-RU" sz="2000" dirty="0" smtClean="0"/>
              <a:t>Не хотят идти домой.</a:t>
            </a:r>
          </a:p>
          <a:p>
            <a:pPr algn="ctr">
              <a:buNone/>
            </a:pPr>
            <a:r>
              <a:rPr lang="ru-RU" sz="2000" dirty="0" smtClean="0"/>
              <a:t>Мы изящны и легки,</a:t>
            </a:r>
          </a:p>
          <a:p>
            <a:pPr algn="ctr">
              <a:buNone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1991" y="1444625"/>
            <a:ext cx="2627842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37430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9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14842" cy="36623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488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Хоккей с шайбой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Хоккей с мячом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Он играет на коньках.</a:t>
            </a:r>
          </a:p>
          <a:p>
            <a:pPr>
              <a:buNone/>
            </a:pPr>
            <a:r>
              <a:rPr lang="ru-RU" sz="1600" dirty="0" smtClean="0"/>
              <a:t>Клюшку держит он в руках.</a:t>
            </a:r>
          </a:p>
          <a:p>
            <a:pPr>
              <a:buNone/>
            </a:pPr>
            <a:r>
              <a:rPr lang="ru-RU" sz="1600" dirty="0" smtClean="0"/>
              <a:t>Шайбу этой клюшкой бьёт.</a:t>
            </a:r>
          </a:p>
          <a:p>
            <a:pPr>
              <a:buNone/>
            </a:pPr>
            <a:r>
              <a:rPr lang="ru-RU" sz="1600" dirty="0" smtClean="0"/>
              <a:t>Кто спортсмена назовёт</a:t>
            </a:r>
            <a:r>
              <a:rPr lang="ru-RU" sz="1600" i="1" dirty="0" smtClean="0"/>
              <a:t>?  (Хоккеист)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00528" cy="3786214"/>
          </a:xfrm>
          <a:prstGeom prst="rect">
            <a:avLst/>
          </a:prstGeom>
          <a:noFill/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8258204" cy="10715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площадке ледяной</a:t>
            </a:r>
          </a:p>
          <a:p>
            <a:pPr algn="ctr">
              <a:buNone/>
            </a:pPr>
            <a:r>
              <a:rPr lang="ru-RU" sz="1600" dirty="0" smtClean="0"/>
              <a:t>Игроки метут метлой</a:t>
            </a:r>
          </a:p>
          <a:p>
            <a:pPr algn="ctr">
              <a:buNone/>
            </a:pPr>
            <a:r>
              <a:rPr lang="ru-RU" sz="1600" dirty="0" smtClean="0"/>
              <a:t>И по льду гоняют камень.</a:t>
            </a:r>
          </a:p>
          <a:p>
            <a:pPr algn="ctr">
              <a:buNone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3286148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43447" y="1643050"/>
            <a:ext cx="4400553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4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1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643438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38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Спорт на свете есть такой,</a:t>
            </a:r>
          </a:p>
          <a:p>
            <a:pPr>
              <a:buNone/>
            </a:pPr>
            <a:r>
              <a:rPr lang="ru-RU" sz="2000" dirty="0" smtClean="0"/>
              <a:t>Популярен он зимой.</a:t>
            </a:r>
          </a:p>
          <a:p>
            <a:pPr>
              <a:buNone/>
            </a:pPr>
            <a:r>
              <a:rPr lang="ru-RU" sz="2000" dirty="0" smtClean="0"/>
              <a:t>На полозьях ты бежишь,</a:t>
            </a:r>
          </a:p>
          <a:p>
            <a:pPr>
              <a:buNone/>
            </a:pPr>
            <a:r>
              <a:rPr lang="ru-RU" sz="2000" dirty="0" smtClean="0"/>
              <a:t>За соперником спешишь.</a:t>
            </a:r>
          </a:p>
          <a:p>
            <a:pPr algn="r">
              <a:buNone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404" cy="3786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4040188" cy="394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7750" y="1571612"/>
            <a:ext cx="3456215" cy="421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85926"/>
            <a:ext cx="4040188" cy="4214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2813273" cy="37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374300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Оттолкнётся и вперёд,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в полёт.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(Прыжки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4081" y="1643050"/>
            <a:ext cx="2931257" cy="392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Спуск с гор на специальных лыжах.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Вокруг глубокий снег лежит,</a:t>
            </a:r>
          </a:p>
          <a:p>
            <a:pPr algn="ctr">
              <a:buNone/>
            </a:pPr>
            <a:r>
              <a:rPr lang="ru-RU" sz="1800" dirty="0" smtClean="0"/>
              <a:t>А он легко по верх бежит.</a:t>
            </a:r>
          </a:p>
          <a:p>
            <a:pPr algn="ctr">
              <a:buNone/>
            </a:pPr>
            <a:r>
              <a:rPr lang="ru-RU" sz="1800" dirty="0" smtClean="0"/>
              <a:t>Лишь с колеи сойти нельзя.</a:t>
            </a:r>
          </a:p>
          <a:p>
            <a:pPr algn="ctr">
              <a:buNone/>
            </a:pPr>
            <a:r>
              <a:rPr lang="ru-RU" sz="1800" dirty="0" smtClean="0"/>
              <a:t>Кто мчится к финишу, скользя?</a:t>
            </a:r>
          </a:p>
          <a:p>
            <a:pPr algn="r">
              <a:buNone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41775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37147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 этот спорт,</a:t>
            </a:r>
          </a:p>
          <a:p>
            <a:pPr>
              <a:buNone/>
            </a:pPr>
            <a:r>
              <a:rPr lang="ru-RU" dirty="0" smtClean="0"/>
              <a:t>Я много слышал:</a:t>
            </a:r>
          </a:p>
          <a:p>
            <a:pPr>
              <a:buNone/>
            </a:pPr>
            <a:r>
              <a:rPr lang="ru-RU" dirty="0" smtClean="0"/>
              <a:t>Воздушный акробат на лыжах.</a:t>
            </a:r>
          </a:p>
          <a:p>
            <a:pPr>
              <a:buNone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98796"/>
            <a:ext cx="4041775" cy="38447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14"/>
            <a:ext cx="3929090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Лыжа здесь всего одна,</a:t>
            </a:r>
          </a:p>
          <a:p>
            <a:pPr>
              <a:buNone/>
            </a:pPr>
            <a:r>
              <a:rPr lang="ru-RU" sz="2000" dirty="0" smtClean="0"/>
              <a:t>Коротка, а не длинна.</a:t>
            </a:r>
          </a:p>
          <a:p>
            <a:pPr>
              <a:buNone/>
            </a:pPr>
            <a:r>
              <a:rPr lang="ru-RU" sz="2000" dirty="0" smtClean="0"/>
              <a:t>Чудеса на ней покажем ,</a:t>
            </a:r>
          </a:p>
          <a:p>
            <a:pPr>
              <a:buNone/>
            </a:pPr>
            <a:r>
              <a:rPr lang="ru-RU" sz="2000" dirty="0" smtClean="0"/>
              <a:t>Кувыркаться можем даже!</a:t>
            </a:r>
          </a:p>
          <a:p>
            <a:pPr algn="r">
              <a:buNone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1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4340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7CFBDB-5395-48EB-84E9-6B57E51753CC}"/>
</file>

<file path=customXml/itemProps2.xml><?xml version="1.0" encoding="utf-8"?>
<ds:datastoreItem xmlns:ds="http://schemas.openxmlformats.org/officeDocument/2006/customXml" ds:itemID="{5429EB5A-F165-427E-A6CC-D3A3964F19CF}"/>
</file>

<file path=customXml/itemProps3.xml><?xml version="1.0" encoding="utf-8"?>
<ds:datastoreItem xmlns:ds="http://schemas.openxmlformats.org/officeDocument/2006/customXml" ds:itemID="{F4D243DA-F250-4A0C-A734-CC5E41298185}"/>
</file>

<file path=customXml/itemProps4.xml><?xml version="1.0" encoding="utf-8"?>
<ds:datastoreItem xmlns:ds="http://schemas.openxmlformats.org/officeDocument/2006/customXml" ds:itemID="{18B9EA74-BDCA-4003-B985-6D9F24BD54CF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404</TotalTime>
  <Words>401</Words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Зимние виды спорта Нет прекраснее пары, Чем зима для детворы!  </vt:lpstr>
      <vt:lpstr>Слайд 2</vt:lpstr>
      <vt:lpstr>Лыжные гонки </vt:lpstr>
      <vt:lpstr>Лы́жное двоебо́рье</vt:lpstr>
      <vt:lpstr>Биатлон </vt:lpstr>
      <vt:lpstr>Прыжки на лыжах с трамплина</vt:lpstr>
      <vt:lpstr>Горнолыжный спорт</vt:lpstr>
      <vt:lpstr>Фристайл</vt:lpstr>
      <vt:lpstr>Сноуборд</vt:lpstr>
      <vt:lpstr>Санные виды спорта</vt:lpstr>
      <vt:lpstr>Коньковые виды спорта</vt:lpstr>
      <vt:lpstr>Конькобежный спорт</vt:lpstr>
      <vt:lpstr>Шорт -трек</vt:lpstr>
      <vt:lpstr>Хоккей</vt:lpstr>
      <vt:lpstr>Кёрлинг </vt:lpstr>
      <vt:lpstr>К зимним видам спорта относится также и зимнее плавание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 </dc:title>
  <cp:lastModifiedBy>юлия</cp:lastModifiedBy>
  <cp:revision>45</cp:revision>
  <dcterms:modified xsi:type="dcterms:W3CDTF">2016-01-16T21:54:12Z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