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5" r:id="rId5"/>
    <p:sldId id="274" r:id="rId6"/>
    <p:sldId id="273" r:id="rId7"/>
    <p:sldId id="270" r:id="rId8"/>
    <p:sldId id="269" r:id="rId9"/>
    <p:sldId id="271" r:id="rId10"/>
    <p:sldId id="27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17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9FFB-BDAB-4048-B1E0-098464A55CF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5.jpe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gfotki.yandex.ru/get/5314/102699435.4f7/0_79063_b719309d_XL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kornilova.by/upload/iblock/8ff/mute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b7.ru/files/decl_oth_images/Died_Moroz_i_Snieghurochka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alfor.ru/uploads/posts/2013-%20/thumbs/1384777746_750.jpg" TargetMode="External"/><Relationship Id="rId10" Type="http://schemas.openxmlformats.org/officeDocument/2006/relationships/hyperlink" Target="http://nsportal.ru/detskiy-sad/raznoe/2014/10/05/palchikovye-igry-dlya-doshkolnikov" TargetMode="External"/><Relationship Id="rId4" Type="http://schemas.openxmlformats.org/officeDocument/2006/relationships/hyperlink" Target="http://pedlib.ru/Books/1/0119/1_0119-77.shtml" TargetMode="External"/><Relationship Id="rId9" Type="http://schemas.openxmlformats.org/officeDocument/2006/relationships/hyperlink" Target="http://gif-kartinki.ru/snegovik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5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олна 20"/>
          <p:cNvSpPr/>
          <p:nvPr/>
        </p:nvSpPr>
        <p:spPr>
          <a:xfrm>
            <a:off x="928662" y="571480"/>
            <a:ext cx="7572428" cy="5472608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ЗИМА.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ЗИМНИЕ ЗАБАВЫ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4653136"/>
            <a:ext cx="3571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Глухих С. 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letito.ru/image/data/catalog01/0795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288" y="1844824"/>
            <a:ext cx="582856" cy="57606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85720" y="6000769"/>
            <a:ext cx="8858280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rgbClr val="001746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001746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sz="2400" dirty="0">
              <a:ln w="1905">
                <a:solidFill>
                  <a:srgbClr val="001746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tx2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 дистанционного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500042"/>
            <a:ext cx="8424936" cy="60973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0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Давайте поможем Деду Морозу и Снегурочке нарядить праздничную ёлку. Но будем украшать только теми игрушками, названия которых начинаются на гласные звуки.</a:t>
            </a:r>
            <a:endParaRPr lang="ru-RU" sz="1600" b="1" dirty="0">
              <a:ln>
                <a:solidFill>
                  <a:srgbClr val="001746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Родители\Мама\МОИ СКАНИРОВАННЫЕ ИЗОБРАЖЕНИЯ\Для презентаций\Зима\Клипарт\elky37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6248" y="428605"/>
            <a:ext cx="4857752" cy="6429396"/>
          </a:xfrm>
          <a:prstGeom prst="rect">
            <a:avLst/>
          </a:prstGeom>
          <a:noFill/>
        </p:spPr>
      </p:pic>
      <p:pic>
        <p:nvPicPr>
          <p:cNvPr id="14" name="Picture 3" descr="D:\Родители\Мама\МОИ СКАНИРОВАННЫЕ ИЗОБРАЖЕНИЯ\Для презентаций\Зима\Новая папка\dd1ba4aa245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5008" y="5534745"/>
            <a:ext cx="591708" cy="132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 descr="D:\Родители\Мама\МОИ СКАНИРОВАННЫЕ ИЗОБРАЖЕНИЯ\Для презентаций\Зима\Новая папка\97558931_oslik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5214950"/>
            <a:ext cx="1170459" cy="1252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0" descr="D:\Родители\Мама\МОИ СКАНИРОВАННЫЕ ИЗОБРАЖЕНИЯ\Для презентаций\Зима\Новая папка\97558960_large_utka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2" y="5614659"/>
            <a:ext cx="1287810" cy="124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7" descr="D:\Родители\Мама\МОИ СКАНИРОВАННЫЕ ИЗОБРАЖЕНИЯ\Для презентаций\Зима\Новая папка\0_880aa_21a6d013_orig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0958" y="5927626"/>
            <a:ext cx="906680" cy="93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4" descr="http://alexandria.kr.ua/wp-content/uploads/2011/06/zirka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074" y="357166"/>
            <a:ext cx="864096" cy="864096"/>
          </a:xfrm>
          <a:prstGeom prst="rect">
            <a:avLst/>
          </a:prstGeom>
          <a:noFill/>
        </p:spPr>
      </p:pic>
      <p:pic>
        <p:nvPicPr>
          <p:cNvPr id="19" name="Picture 5" descr="D:\Родители\Мама\МОИ СКАНИРОВАННЫЕ ИЗОБРАЖЕНИЯ\Для презентаций\Зима\Клипарт\1247389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1428728" y="3857628"/>
            <a:ext cx="1440160" cy="269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D:\Родители\Мама\МОИ СКАНИРОВАННЫЕ ИЗОБРАЖЕНИЯ\Для презентаций\Зима\Клипарт\landofart.ru-ng1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0298" y="3286124"/>
            <a:ext cx="2184243" cy="32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50359E-7 L -0.04722 -0.49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6195E-6 L 0.69601 -0.636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0" y="-3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2.30396E-6 L 0.29236 -0.164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11751E-7 L -0.27309 -0.178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28604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                    </a:t>
            </a:r>
            <a:r>
              <a:rPr lang="en-US" sz="1200" dirty="0" smtClean="0">
                <a:solidFill>
                  <a:schemeClr val="tx1"/>
                </a:solidFill>
                <a:hlinkClick r:id="rId4"/>
              </a:rPr>
              <a:t>http://pedlib.ru/Books/1/0119/1_0119-77.shtml#book_page_top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3645024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http://alfor.ru/uploads/posts/2013-</a:t>
            </a:r>
            <a:r>
              <a:rPr lang="ru-RU" dirty="0" smtClean="0">
                <a:hlinkClick r:id="rId5"/>
              </a:rPr>
              <a:t> </a:t>
            </a:r>
            <a:r>
              <a:rPr lang="en-US" dirty="0" smtClean="0">
                <a:hlinkClick r:id="rId5"/>
              </a:rPr>
              <a:t>/thumbs/1384777746_750.jpg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4214818"/>
            <a:ext cx="645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http://rb7.ru/files/decl_oth_images/Died_Moroz_i_Snieghurochka</a:t>
            </a:r>
            <a:endParaRPr lang="ru-RU" dirty="0" smtClean="0"/>
          </a:p>
          <a:p>
            <a:r>
              <a:rPr lang="en-US" dirty="0" smtClean="0"/>
              <a:t>_0.jpg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278605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http://www.kornilova.by/upload/iblock/8ff/mutea.jpg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1375640" y="1668534"/>
            <a:ext cx="6748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http://imgfotki.yandex.ru/get/5314/102699435.4f7/0_79063_b719309d_XL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28728" y="285728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Интернет-ресурсы: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9"/>
              </a:rPr>
              <a:t>http://gif-kartinki.ru/snegoviki.html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hlinkClick r:id="rId10"/>
              </a:rPr>
              <a:t>http://nsportal.ru/detskiy-sad/raznoe/2014/10/05/palchikovye-igry-dlya-doshkolnikov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Picture 2" descr="http://letito.ru/image/data/catalog01/0795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655714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0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letito.ru/image/data/catalog01/0795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655714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428604"/>
            <a:ext cx="8560420" cy="56938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001746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2400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спросить у ребенка, какое сейчас время года, в какие игры дети любят играть зимой и почему, что им нужно для зимних игр;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выяснить, в какие игры нельзя играть зимой и почему.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Совместно с ребенком вспомнить, какой зимний спортивный инвентарь ему знаком и какие загадки о нем он знает.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Вспомнить и назвать зимние виды спорта.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4.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Дидактическая игра «Почему так назван?» (упражнение на словообразование, в том числе и образование сложных слов): конькобежец (бегает на коньках), саночник (катается на санках), лыжник (катается на лыжах), хоккеист (играет в хоккей), фигурист (занимается фигурным катанием).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Задание 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Дидактическая игра «Кому что нужно» (употребление дательного падежа имен существительных): клюшка нужна хоккеисту, коньки нужны ... , санки — ... , лыжи — ... , шайба — ... 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Задание 6.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Составить рассказ (из личного опыта) на темы: «Как я лепил снежную бабу», «Как я играл зимой».</a:t>
            </a:r>
          </a:p>
          <a:p>
            <a:pPr algn="ctr"/>
            <a:endParaRPr lang="ru-RU" sz="1600" b="1" cap="all" dirty="0">
              <a:ln w="9000" cmpd="sng">
                <a:solidFill>
                  <a:srgbClr val="001746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57166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letito.ru/image/data/catalog01/0795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655714" cy="648072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85852" y="285728"/>
            <a:ext cx="6500858" cy="78581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Дидактическая игра «Четвертый лишний». 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62" y="857232"/>
            <a:ext cx="2762234" cy="20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1500174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54" y="2214554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4500570"/>
            <a:ext cx="2802825" cy="185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2738440" cy="27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04664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 descr="http://letito.ru/image/data/catalog01/0795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655714" cy="6480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57356" y="500042"/>
            <a:ext cx="5114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1746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Пальчиковая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>
                  <a:solidFill>
                    <a:srgbClr val="001746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14348" y="679202"/>
            <a:ext cx="79296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во двор пошли гулять»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(Загибать пальчики по одному)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во двор пришли гулять.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 снежную лепили.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(Имитировать лепку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Птичек крошками кормили,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(Крошить хлебушек всеми пальчиками)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горки мы потом катались.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(Вести указательным пальцем правой руки по ладони левой руки)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еще в снегу валялись.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(Класть ладошки на стол то одной то другой стороной)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 снегу домой пришли,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(Отряхивать ладошки)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Съели суп и спать легли.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(Производить движения воображаемой ложкой, положить руки под щеку)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04664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00100" y="50004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Выложить из спичек фигурку по образцу.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357298"/>
            <a:ext cx="6667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04664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500042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Выучить стихотворение.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Работница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Мы слепили бабу снежную,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Бабу снежную, потешную,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зима сказала ей: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«Стань работницей моей!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тебя в руках метла,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Ты б дорожки замела.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Раздели со мной заботы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старайся дотемна».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уволила с работы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Бабу снежную весна.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(В. Шварц)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Объяснить ребенку, почему «уволила с работы бабу снежную весна».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736"/>
            <a:ext cx="3126760" cy="35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04664"/>
            <a:ext cx="8424936" cy="6453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2000232" y="500042"/>
            <a:ext cx="5857916" cy="571504"/>
          </a:xfrm>
          <a:prstGeom prst="rect">
            <a:avLst/>
          </a:prstGeom>
        </p:spPr>
        <p:txBody>
          <a:bodyPr numCol="1">
            <a:prstTxWarp prst="textCanUp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 Скажите наоборот 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3" descr="D:\Родители\Мама\МОИ СКАНИРОВАННЫЕ ИЗОБРАЖЕНИЯ\Для презентаций\Зима\Новая папка\сосн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642974" y="642918"/>
            <a:ext cx="295207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4"/>
          <p:cNvSpPr txBox="1">
            <a:spLocks/>
          </p:cNvSpPr>
          <p:nvPr/>
        </p:nvSpPr>
        <p:spPr>
          <a:xfrm>
            <a:off x="0" y="1357298"/>
            <a:ext cx="9144000" cy="50960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        сани широкие,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                                                 а лыжи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сосна высокая,                                                   у Деда Мороза шуба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               а  ёлка ...                                                   длинная</a:t>
            </a:r>
            <a:r>
              <a:rPr lang="ru-RU" sz="2000" dirty="0" smtClean="0">
                <a:solidFill>
                  <a:srgbClr val="7030A0"/>
                </a:solidFill>
                <a:latin typeface="Gungsuh" pitchFamily="18" charset="-127"/>
                <a:ea typeface="Gungsuh" pitchFamily="18" charset="-127"/>
              </a:rPr>
              <a:t>, а у Санта Клауса ...                                                                      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у Снегурочки нос прямой,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     а у бабы Яги нос ...                                 летом жарко, а зимой ...     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D:\Родители\Мама\МОИ СКАНИРОВАННЫЕ ИЗОБРАЖЕНИЯ\Для презентаций\Зима\Клипарт\elka-naturelli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100811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9" descr="D:\Родители\Мама\МОИ СКАНИРОВАННЫЕ ИЗОБРАЖЕНИЯ\Для презентаций\Зима\Новая папка\0_b5435_44ebeb72_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714488"/>
            <a:ext cx="2028632" cy="19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7" descr="D:\Родители\Мама\МОИ СКАНИРОВАННЫЕ ИЗОБРАЖЕНИЯ\Для презентаций\Зима\Новая папка\006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01865">
            <a:off x="4598923" y="1252716"/>
            <a:ext cx="1393974" cy="234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6" descr="D:\Родители\Мама\МОИ СКАНИРОВАННЫЕ ИЗОБРАЖЕНИЯ\Для презентаций\Зима\Клипарт\0_182e1_280aeb57_L.jpg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13310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 descr="D:\Родители\Мама\МОИ СКАНИРОВАННЫЕ ИЗОБРАЖЕНИЯ\Для презентаций\Зима\Клипарт\0_77cd1_dd711f9b_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1052736"/>
            <a:ext cx="183569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4" descr="D:\Родители\Мама\МОИ СКАНИРОВАННЫЕ ИЗОБРАЖЕНИЯ\Для презентаций\Зима\Клипарт\снегур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0" y="3929066"/>
            <a:ext cx="2214546" cy="175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5" descr="D:\Родители\Мама\МОИ СКАНИРОВАННЫЕ ИЗОБРАЖЕНИЯ\Для презентаций\Зима\Клипарт\баба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1670" y="4000504"/>
            <a:ext cx="2268224" cy="161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6" descr="D:\Родители\Мама\МОИ СКАНИРОВАННЫЕ ИЗОБРАЖЕНИЯ\Для презентаций\Зима\Новая папка\лето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3643314"/>
            <a:ext cx="242702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7" descr="D:\Родители\Мама\МОИ СКАНИРОВАННЫЕ ИЗОБРАЖЕНИЯ\Для презентаций\Зима\Новая папка\зима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57884" y="3071810"/>
            <a:ext cx="3621782" cy="258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04664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14290"/>
            <a:ext cx="9144000" cy="114300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Давайте подберём к слову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«снег»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похожие, родственные слова.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" name="Picture 4" descr="D:\Родители\Мама\МОИ СКАНИРОВАННЫЕ ИЗОБРАЖЕНИЯ\Для презентаций\Зима\snow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62" y="1000108"/>
            <a:ext cx="1440160" cy="123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18"/>
          <p:cNvSpPr txBox="1">
            <a:spLocks/>
          </p:cNvSpPr>
          <p:nvPr/>
        </p:nvSpPr>
        <p:spPr>
          <a:xfrm>
            <a:off x="0" y="2204864"/>
            <a:ext cx="9144000" cy="46531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кристаллик снега                                             зимующая птица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снежная девушка                  комок снега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горка из снега,                  слеплен из                      машина для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какая?                                  снежных                     передвижения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                                         шаров                                  по снегу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ungsuh" pitchFamily="18" charset="-127"/>
              <a:ea typeface="Gungsuh" pitchFamily="18" charset="-127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ungsuh" pitchFamily="18" charset="-127"/>
                <a:ea typeface="Gungsuh" pitchFamily="18" charset="-127"/>
                <a:cs typeface="+mn-cs"/>
              </a:rPr>
              <a:t>                         снег падает             цветок под снегом      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3" descr="D:\Родители\Мама\МОИ СКАНИРОВАННЫЕ ИЗОБРАЖЕНИЯ\Для презентаций\Зима\wpapers_ru_Снег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1184122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4" descr="D:\Родители\Мама\МОИ СКАНИРОВАННЫЕ ИЗОБРАЖЕНИЯ\Для презентаций\Зима\bird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574492" cy="13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7" cstate="email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1670" y="2571744"/>
            <a:ext cx="1500198" cy="151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6" descr="https://encrypted-tbn1.gstatic.com/images?q=tbn:ANd9GcTAq5tPH-3BYfbFDZBTGBl4zCkmGpFzt9Tqe-CQZx6nLGGjBRtBrKfBlAQ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43372" y="3643314"/>
            <a:ext cx="109729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5" descr="D:\Родители\Мама\МОИ СКАНИРОВАННЫЕ ИЗОБРАЖЕНИЯ\Для презентаций\Зима\82c2de77c71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1235075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7" descr="D:\Родители\Мама\МОИ СКАНИРОВАННЫЕ ИЗОБРАЖЕНИЯ\Для презентаций\Зима\84409986_1331039076_66859022_snegopad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428860" y="4857760"/>
            <a:ext cx="1535832" cy="140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8" descr="http://www.tsj.ru/img.asp?1054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147565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9" descr="http://www.proza.ru/pics/2011/01/28/65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8104" y="4869160"/>
            <a:ext cx="1368152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6" descr="D:\Родители\Мама\МОИ СКАНИРОВАННЫЕ ИЗОБРАЖЕНИЯ\Для презентаций\Зима\snegohod-kaur-0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15206" y="3786190"/>
            <a:ext cx="1598577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04664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428604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1746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400" b="1" dirty="0">
              <a:ln>
                <a:solidFill>
                  <a:srgbClr val="001746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034" y="214290"/>
            <a:ext cx="8286808" cy="469917"/>
          </a:xfrm>
          <a:prstGeom prst="rect">
            <a:avLst/>
          </a:prstGeom>
        </p:spPr>
        <p:txBody>
          <a:bodyPr numCol="1">
            <a:prstTxWarp prst="textWave4">
              <a:avLst>
                <a:gd name="adj1" fmla="val 6250"/>
                <a:gd name="adj2" fmla="val 339"/>
              </a:avLst>
            </a:prstTxWarp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Как передвигается Дед Мороз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2" descr="D:\Родители\Мама\МОИ СКАНИРОВАННЫЕ ИЗОБРАЖЕНИЯ\Для презентаций\Зима\Клипарт\80188002_093175a5705d76806928467bdb7581e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1311891" cy="1390320"/>
          </a:xfrm>
          <a:prstGeom prst="rect">
            <a:avLst/>
          </a:prstGeom>
          <a:noFill/>
        </p:spPr>
      </p:pic>
      <p:pic>
        <p:nvPicPr>
          <p:cNvPr id="13" name="Picture 5" descr="http://img-fotki.yandex.ru/get/4906/130884706.41/0_877cf_4bc9541e_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488" y="857232"/>
            <a:ext cx="3312368" cy="2448273"/>
          </a:xfrm>
          <a:prstGeom prst="rect">
            <a:avLst/>
          </a:prstGeom>
          <a:noFill/>
        </p:spPr>
      </p:pic>
      <p:pic>
        <p:nvPicPr>
          <p:cNvPr id="14" name="Picture 3" descr="D:\Родители\Мама\МОИ СКАНИРОВАННЫЕ ИЗОБРАЖЕНИЯ\Для презентаций\Зима\Клипарт\0_77cd9_6163c851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4348" y="3857628"/>
            <a:ext cx="1589237" cy="1589237"/>
          </a:xfrm>
          <a:prstGeom prst="rect">
            <a:avLst/>
          </a:prstGeom>
          <a:noFill/>
        </p:spPr>
      </p:pic>
      <p:pic>
        <p:nvPicPr>
          <p:cNvPr id="15" name="Picture 6" descr="D:\Родители\Мама\МОИ СКАНИРОВАННЫЕ ИЗОБРАЖЕНИЯ\Для презентаций\Зима\горка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3786190"/>
            <a:ext cx="3960440" cy="2232248"/>
          </a:xfrm>
          <a:prstGeom prst="rect">
            <a:avLst/>
          </a:prstGeom>
          <a:noFill/>
        </p:spPr>
      </p:pic>
      <p:sp>
        <p:nvSpPr>
          <p:cNvPr id="16" name="Подзаголовок 3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Дед Мороз к избе..., за избу..., вокруг избы..., в избу..., из избы... Дед Мороз на лыжах к горке..., на горку..., с горки..., далеко...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5647E-6 L 0.10955 0.12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55 0.12954 L 0.22761 0.035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61 0.02452 L 0.55816 0.066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16 0.06661 L 0.32205 0.08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5 0.08952 L 0.66077 0.119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01064 L 0.12535 0.083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08351 L 0.37778 -0.04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78 -0.0421 L 0.63767 0.073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67 0.07333 L 0.79514 -0.45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E048FA-8AFC-47DD-B83D-CB3575AD68BF}"/>
</file>

<file path=customXml/itemProps2.xml><?xml version="1.0" encoding="utf-8"?>
<ds:datastoreItem xmlns:ds="http://schemas.openxmlformats.org/officeDocument/2006/customXml" ds:itemID="{A3014186-7BDA-497B-9E6F-B04D7D427691}"/>
</file>

<file path=customXml/itemProps3.xml><?xml version="1.0" encoding="utf-8"?>
<ds:datastoreItem xmlns:ds="http://schemas.openxmlformats.org/officeDocument/2006/customXml" ds:itemID="{4A512149-55A4-4FAD-B870-075DCF84E795}"/>
</file>

<file path=customXml/itemProps4.xml><?xml version="1.0" encoding="utf-8"?>
<ds:datastoreItem xmlns:ds="http://schemas.openxmlformats.org/officeDocument/2006/customXml" ds:itemID="{886C02A8-C055-46B2-BA49-B016BD5E0145}"/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240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Пользователь</cp:lastModifiedBy>
  <cp:revision>59</cp:revision>
  <dcterms:created xsi:type="dcterms:W3CDTF">2013-12-03T18:03:17Z</dcterms:created>
  <dcterms:modified xsi:type="dcterms:W3CDTF">2025-01-20T17:02:43Z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