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41F46-AC60-40FA-836C-629DD7715C2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2311-3686-4325-8E00-4D358AE2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ЗеЭмоцГрустСтЗПР\грустОстров\груст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ЗеЭмоцГрустСтЗПР\грустОстров\НебоМо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434"/>
            <a:ext cx="9144000" cy="51435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ЗеЭмоцГрустСтЗПР\грустОстров\деревьяКап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304"/>
            <a:ext cx="9144000" cy="5715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ЗеЭмоцГрустСтЗПР\грустОстров\цве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76" y="332656"/>
            <a:ext cx="8263688" cy="62272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ЗеЭмоцГрустСтЗПР\грустОстров\груст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12" t="7490" r="6302" b="50847"/>
          <a:stretch>
            <a:fillRect/>
          </a:stretch>
        </p:blipFill>
        <p:spPr bwMode="auto">
          <a:xfrm>
            <a:off x="0" y="260648"/>
            <a:ext cx="9144000" cy="611891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A548C07DC9C74AB9C310E65328EB08" ma:contentTypeVersion="49" ma:contentTypeDescription="Создание документа." ma:contentTypeScope="" ma:versionID="1eb33614570325039194954f001c65a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AWJJH2MPE6E2-2092122758-273</_dlc_DocId>
    <_dlc_DocIdUrl xmlns="4a252ca3-5a62-4c1c-90a6-29f4710e47f8">
      <Url>http://edu-sps.koiro.local/Sharya/ds17/1/психолог/_layouts/15/DocIdRedir.aspx?ID=AWJJH2MPE6E2-2092122758-273</Url>
      <Description>AWJJH2MPE6E2-2092122758-273</Description>
    </_dlc_DocIdUrl>
  </documentManagement>
</p:properties>
</file>

<file path=customXml/itemProps1.xml><?xml version="1.0" encoding="utf-8"?>
<ds:datastoreItem xmlns:ds="http://schemas.openxmlformats.org/officeDocument/2006/customXml" ds:itemID="{F1EC9165-0F9A-46A1-852D-A318D53ADF83}"/>
</file>

<file path=customXml/itemProps2.xml><?xml version="1.0" encoding="utf-8"?>
<ds:datastoreItem xmlns:ds="http://schemas.openxmlformats.org/officeDocument/2006/customXml" ds:itemID="{1EC26845-52DF-4910-9374-E3E077E1515A}"/>
</file>

<file path=customXml/itemProps3.xml><?xml version="1.0" encoding="utf-8"?>
<ds:datastoreItem xmlns:ds="http://schemas.openxmlformats.org/officeDocument/2006/customXml" ds:itemID="{4CACBE34-7BC3-4A38-A0C0-F7FBEF1DA10E}"/>
</file>

<file path=customXml/itemProps4.xml><?xml version="1.0" encoding="utf-8"?>
<ds:datastoreItem xmlns:ds="http://schemas.openxmlformats.org/officeDocument/2006/customXml" ds:itemID="{2CC62EFA-C03B-41F3-BB25-3780ED1380E4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24</cp:revision>
  <dcterms:created xsi:type="dcterms:W3CDTF">2019-11-19T17:12:48Z</dcterms:created>
  <dcterms:modified xsi:type="dcterms:W3CDTF">2019-11-20T20:58:30Z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0x010100A2A548C07DC9C74AB9C310E65328EB08</vt:lpwstr>
  </property>
  <property fmtid="{D5CDD505-2E9C-101B-9397-08002B2CF9AE}" pid="3" name="_dlc_DocIdItemGuid">
    <vt:lpwstr>5d676ee3-010f-47db-9f2c-e28ec5cc2a2b</vt:lpwstr>
  </property>
</Properties>
</file>