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FE7923-9F23-4852-A790-B4BC80D61EE6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7BFEE-BE8C-437E-92EF-6D0D824B3B4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052736"/>
            <a:ext cx="3744416" cy="4392488"/>
          </a:xfrm>
        </p:spPr>
        <p:txBody>
          <a:bodyPr>
            <a:normAutofit/>
          </a:bodyPr>
          <a:lstStyle/>
          <a:p>
            <a:r>
              <a:rPr lang="ru-RU" b="1" i="1" dirty="0"/>
              <a:t> 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Воспитание – великое дело: 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им решается участь человека.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Белинский В.Г.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esktop\IMG_32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3968" y="908720"/>
            <a:ext cx="4307305" cy="4572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1556792"/>
            <a:ext cx="2743200" cy="469160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В свободное от работы время  я с нашим дружным коллективом принимаю активное участие в  городских мероприятиях</a:t>
            </a:r>
            <a:r>
              <a:rPr lang="ru-RU" sz="2400" i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ru-RU" sz="24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Демонстрация</a:t>
            </a:r>
          </a:p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1</a:t>
            </a:r>
            <a:r>
              <a:rPr lang="ru-RU" sz="2400" i="1" dirty="0" smtClean="0">
                <a:solidFill>
                  <a:srgbClr val="0070C0"/>
                </a:solidFill>
              </a:rPr>
              <a:t> Мая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User\Desktop\DSC005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5067300" cy="3810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3105472" cy="476361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Я- молодая мама</a:t>
            </a:r>
            <a:r>
              <a:rPr lang="ru-RU" sz="2400" i="1" dirty="0" smtClean="0">
                <a:solidFill>
                  <a:srgbClr val="0070C0"/>
                </a:solidFill>
              </a:rPr>
              <a:t>.           </a:t>
            </a:r>
            <a:r>
              <a:rPr lang="ru-RU" sz="2400" i="1" dirty="0" smtClean="0">
                <a:solidFill>
                  <a:srgbClr val="0070C0"/>
                </a:solidFill>
              </a:rPr>
              <a:t>Вся моя педагогическая деятельность помогает мне в воспитании моей дочурки, даёт осознание того, какой подход необходим к маленькому, доброму, искреннему человечку</a:t>
            </a:r>
            <a:r>
              <a:rPr lang="ru-RU" sz="2000" i="1" dirty="0" smtClean="0">
                <a:solidFill>
                  <a:srgbClr val="0070C0"/>
                </a:solidFill>
              </a:rPr>
              <a:t>!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User\Desktop\IMG_3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5041900" cy="36703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70C0"/>
                </a:solidFill>
              </a:rPr>
              <a:t>Жан </a:t>
            </a:r>
            <a:r>
              <a:rPr lang="ru-RU" sz="3600" i="1" dirty="0" err="1" smtClean="0">
                <a:solidFill>
                  <a:srgbClr val="0070C0"/>
                </a:solidFill>
              </a:rPr>
              <a:t>Гавер</a:t>
            </a:r>
            <a:r>
              <a:rPr lang="ru-RU" sz="3600" i="1" dirty="0" smtClean="0">
                <a:solidFill>
                  <a:srgbClr val="0070C0"/>
                </a:solidFill>
              </a:rPr>
              <a:t> сказал </a:t>
            </a:r>
            <a:r>
              <a:rPr lang="ru-RU" sz="3600" i="1" dirty="0" smtClean="0">
                <a:solidFill>
                  <a:srgbClr val="0070C0"/>
                </a:solidFill>
              </a:rPr>
              <a:t>                             «</a:t>
            </a:r>
            <a:r>
              <a:rPr lang="ru-RU" sz="3600" i="1" dirty="0" smtClean="0">
                <a:solidFill>
                  <a:srgbClr val="0070C0"/>
                </a:solidFill>
              </a:rPr>
              <a:t>Человек начинается с любви…», я согласна с ним целиком и полностью, так пусть жизненная дорога моих мальчишек и девчонок будет наполнена любовью: к миру, к людям, к себе… </a:t>
            </a:r>
            <a:r>
              <a:rPr lang="ru-RU" sz="3600" i="1" dirty="0" smtClean="0">
                <a:solidFill>
                  <a:srgbClr val="0070C0"/>
                </a:solidFill>
              </a:rPr>
              <a:t>                                           Они </a:t>
            </a:r>
            <a:r>
              <a:rPr lang="ru-RU" sz="3600" i="1" dirty="0" smtClean="0">
                <a:solidFill>
                  <a:srgbClr val="0070C0"/>
                </a:solidFill>
              </a:rPr>
              <a:t>уже идут по ней!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17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i="1" dirty="0" smtClean="0">
                <a:solidFill>
                  <a:srgbClr val="FF0000"/>
                </a:solidFill>
              </a:rPr>
              <a:t>Спасибо                           </a:t>
            </a:r>
            <a:r>
              <a:rPr lang="ru-RU" sz="7200" i="1" dirty="0" smtClean="0">
                <a:solidFill>
                  <a:srgbClr val="FF0000"/>
                </a:solidFill>
              </a:rPr>
              <a:t>за внимание!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52736"/>
            <a:ext cx="3454152" cy="39604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Профессиональные и личностные ценности</a:t>
            </a:r>
            <a:r>
              <a:rPr lang="ru-RU" sz="2000" b="1" i="1" dirty="0" smtClean="0">
                <a:solidFill>
                  <a:srgbClr val="0070C0"/>
                </a:solidFill>
              </a:rPr>
              <a:t>: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Стремление к достижению цели, знание своего дела, умение объяснить, показать</a:t>
            </a:r>
            <a:r>
              <a:rPr lang="ru-RU" sz="2000" i="1" dirty="0" smtClean="0">
                <a:solidFill>
                  <a:srgbClr val="0070C0"/>
                </a:solidFill>
              </a:rPr>
              <a:t>,                  </a:t>
            </a:r>
            <a:r>
              <a:rPr lang="ru-RU" sz="2000" i="1" dirty="0" smtClean="0">
                <a:solidFill>
                  <a:srgbClr val="0070C0"/>
                </a:solidFill>
              </a:rPr>
              <a:t>заинтересовать детей, способность понимать, уважать своих детей, творчество во всем, доброжелательность искренность, открытость.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DSC01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7984" y="1052736"/>
            <a:ext cx="3431479" cy="4572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3312368" cy="340878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Мои малыши читают стихи для старших ребят.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Самое главное в моей работе: 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уметь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понять, слушать и слышать каждого ребенка.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User\Desktop\DSC006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525" y="1556792"/>
            <a:ext cx="462280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84784"/>
            <a:ext cx="3240360" cy="476361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На каждой прогулке мои ребята  не только общаются, трудятся и играют, но и узнают что-то новое, интересное.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ser\Desktop\DSC008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275" y="1556792"/>
            <a:ext cx="506730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3312368" cy="5112568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</a:rPr>
              <a:t>Развлечение </a:t>
            </a:r>
            <a:r>
              <a:rPr lang="ru-RU" sz="2800" i="1" dirty="0" smtClean="0">
                <a:solidFill>
                  <a:schemeClr val="accent1"/>
                </a:solidFill>
              </a:rPr>
              <a:t>на улице – очень важная и необходимая часть в моей работе с детьми</a:t>
            </a:r>
          </a:p>
          <a:p>
            <a:pPr algn="ctr"/>
            <a:r>
              <a:rPr lang="ru-RU" sz="2800" i="1" dirty="0" smtClean="0">
                <a:solidFill>
                  <a:schemeClr val="accent1"/>
                </a:solidFill>
              </a:rPr>
              <a:t>( Развлечение для детей «В </a:t>
            </a:r>
            <a:r>
              <a:rPr lang="ru-RU" sz="2800" i="1" dirty="0" smtClean="0">
                <a:solidFill>
                  <a:schemeClr val="accent1"/>
                </a:solidFill>
              </a:rPr>
              <a:t>гости к </a:t>
            </a:r>
            <a:r>
              <a:rPr lang="ru-RU" sz="2800" i="1" dirty="0" smtClean="0">
                <a:solidFill>
                  <a:schemeClr val="accent1"/>
                </a:solidFill>
              </a:rPr>
              <a:t>Зимушке-Зиме»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 descr="C:\Users\User\Desktop\DSC008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575" y="1484784"/>
            <a:ext cx="4838700" cy="38164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060848"/>
            <a:ext cx="3384376" cy="3384376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Мои малыши очень любят праздники</a:t>
            </a:r>
            <a:r>
              <a:rPr lang="ru-RU" sz="2400" i="1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  </a:t>
            </a:r>
            <a:r>
              <a:rPr lang="ru-RU" sz="2400" i="1" dirty="0" smtClean="0">
                <a:solidFill>
                  <a:srgbClr val="0070C0"/>
                </a:solidFill>
              </a:rPr>
              <a:t>Для меня это очень ответственный момент –одновременно быть в роли ведущей и любящим, заботливым воспитателем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User\Desktop\DSC009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4686300" cy="38164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SC009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852583" cy="43894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1268760"/>
            <a:ext cx="3096344" cy="40324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Я – натура артистичная</a:t>
            </a:r>
            <a:r>
              <a:rPr lang="ru-RU" sz="2400" i="1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Очень люблю принимать участие в роли любых сказочных героев на праздниках в других возрастных группах.</a:t>
            </a:r>
          </a:p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(Снегурочка. Старшая группа)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User\Desktop\DSC00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4686300" cy="3505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DSC009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5852583" cy="43894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AWJJH2MPE6E2-1200666458-543</_dlc_DocId>
    <_dlc_DocIdUrl xmlns="4a252ca3-5a62-4c1c-90a6-29f4710e47f8">
      <Url>http://edu-sps.koiro.local/Sharya/ds14/1/_layouts/15/DocIdRedir.aspx?ID=AWJJH2MPE6E2-1200666458-543</Url>
      <Description>AWJJH2MPE6E2-1200666458-543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A7F91936E84F8B6B86EE02ACB49D" ma:contentTypeVersion="49" ma:contentTypeDescription="Создание документа." ma:contentTypeScope="" ma:versionID="e60977ac827591eff85a28a4096ba43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54A37-6F32-4E93-87E0-065E23F6A5F9}"/>
</file>

<file path=customXml/itemProps2.xml><?xml version="1.0" encoding="utf-8"?>
<ds:datastoreItem xmlns:ds="http://schemas.openxmlformats.org/officeDocument/2006/customXml" ds:itemID="{AEC291FD-0198-42A7-9516-F617476AD5AD}"/>
</file>

<file path=customXml/itemProps3.xml><?xml version="1.0" encoding="utf-8"?>
<ds:datastoreItem xmlns:ds="http://schemas.openxmlformats.org/officeDocument/2006/customXml" ds:itemID="{313B1417-921C-49CD-B92F-E5EEC0F6EB00}"/>
</file>

<file path=customXml/itemProps4.xml><?xml version="1.0" encoding="utf-8"?>
<ds:datastoreItem xmlns:ds="http://schemas.openxmlformats.org/officeDocument/2006/customXml" ds:itemID="{52036E3F-038D-4853-9966-605702105C6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258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Lenovo</cp:lastModifiedBy>
  <cp:revision>11</cp:revision>
  <dcterms:created xsi:type="dcterms:W3CDTF">2016-01-13T15:44:39Z</dcterms:created>
  <dcterms:modified xsi:type="dcterms:W3CDTF">2016-01-18T17:47:51Z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0x0101004216A7F91936E84F8B6B86EE02ACB49D</vt:lpwstr>
  </property>
  <property fmtid="{D5CDD505-2E9C-101B-9397-08002B2CF9AE}" pid="3" name="_dlc_DocIdItemGuid">
    <vt:lpwstr>402b3b69-ebce-4449-8856-46021c57df3e</vt:lpwstr>
  </property>
</Properties>
</file>