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82" r:id="rId4"/>
    <p:sldId id="275" r:id="rId5"/>
    <p:sldId id="271" r:id="rId6"/>
    <p:sldId id="279" r:id="rId7"/>
    <p:sldId id="277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туристических походов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дошкольной образовательной организации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и реализацией ФГОС дошкольного образования</a:t>
            </a:r>
            <a:endParaRPr lang="ru-RU" dirty="0"/>
          </a:p>
        </p:txBody>
      </p:sp>
      <p:pic>
        <p:nvPicPr>
          <p:cNvPr id="4" name="Picture 2" descr="C:\Users\Иван\Desktop\hello_html_78461d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6000792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072074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: Смирнова К.А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 элементом организации похода является разработка его плана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 составленный план похода - залог эффективного достижения походных целей и решения поставленных задач.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Специальные педагогические исследования показали целесообразность планирования туристических прогулок  в соответствии с циклическим принципом.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соответствии с сезоном выделяются осенний, зимний, весенне-летний цикл.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Каждый цикл – это неразрывное единство трёх взаимосвязанных частей: подготовки, проведения и поведения итогов туристских прогулок. </a:t>
            </a:r>
          </a:p>
        </p:txBody>
      </p:sp>
      <p:pic>
        <p:nvPicPr>
          <p:cNvPr id="6149" name="Picture 5" descr="https://www.culture.ru/storage/images/8c422736a22f463bf26506650c39edda/31a273dc9a6f770d87db4402b3977de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71942"/>
            <a:ext cx="336166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"/>
            <a:ext cx="9144000" cy="6864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поход  имеет свой маршрут,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представленный картой (планом схемой) и маршрутный лист, в котором определены: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736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тема похода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дата, время, протяженность в км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туризма, вид похода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группы задач – образовательные, развивающие, воспитательные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программное содержание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 и приемы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основные виды движений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оборудование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s://vibirai.ru/image/540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3000396" cy="2250297"/>
          </a:xfrm>
          <a:prstGeom prst="rect">
            <a:avLst/>
          </a:prstGeom>
          <a:noFill/>
        </p:spPr>
      </p:pic>
      <p:pic>
        <p:nvPicPr>
          <p:cNvPr id="2" name="Picture 2" descr="C:\Users\Иван\Desktop\bigstock-140425868-Conver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86190"/>
            <a:ext cx="342604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"/>
            <a:ext cx="9143999" cy="686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туристического похода состоит  из нескольких направлений:  работа с детьми, родителями, педагогами и сотрудниками ДОУ.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разделы работы по взаимодействию с родителями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Информирование родителей о содержании данной работы (родительские собрания).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Советы родителям  по поддержанию единых требований к режиму дня дошкольника (особенно в выходные дни), проведению закаливающих мероприятий, созданию оптимальных условий для удовлетворения потребности малыша в активной двигательной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Консультации для родителей: «В поход всей семьей», «Лесные забавы»,  «Детский туризм как метод оздоровления и закаливания», «Всей семьёй идём в поход», «Возьмите в поход наши советы», «Игры для весёлой компании», «Движение – это здоровье», «Памятка для туриста с детьми».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Подготовка одежды и личного походного снаряжения ребёнка.     </a:t>
            </a:r>
          </a:p>
        </p:txBody>
      </p:sp>
      <p:pic>
        <p:nvPicPr>
          <p:cNvPr id="29700" name="Picture 4" descr="https://www.sch166.kiev.ua/images/2020/02/06/p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6322"/>
            <a:ext cx="2786050" cy="199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"/>
            <a:ext cx="9143999" cy="68640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821537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457200" indent="-45720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разделы работы по взаимодействию с детьми: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проведение бесед с детьми: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такие туристы?», «Снаряжение  туриста», «Правила поведения в походе»,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занятия  по познавательному развитию: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«Если тебя окружает опасность», «Когда съедобное ядовито», «Поговорим о болезни», «Помоги себе сам», «Город и улицы», «Сигналы опасности природы», «Перекресток и движение», «Правила поведения в природе»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художественно-творческая  деятельность детей: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специальных эмблем и значков для участников похода, подготовкой и оформлением личного и группового снаряжения, разучивание походных песен,  лепка из пластилина рельефных основ, возвышенностей, впадин, рисование отдельных  деревьев, леса, реки.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дидактические 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лишнее?», «Что туристу надо?», «Собери рюкзак», «Выбери снаряжение для похода», «Разложи костер», «Ориентировка по компасу», «Одень туриста», «Найди дорогу», «Найди сокровища», «Составь план местности» и т. д.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ловкие», «Развиваем силу», «Подружись с ракеткой», «Путешествие на Необитаемый остров», «Тренировка, тренировка, кто из вас сегодня ловкий», «Мы - туристы», «Юный турист», «Я хочу быть выносливым» и т. д.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9"/>
            <a:ext cx="9144000" cy="6864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8001056" cy="586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Основной этап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участников похода,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к месту отдыха,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остановка, привал, через каждые 30-40 мин.,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прибытие на место отдыха, где организовывается: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в природе,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чтение произведений художественной литературы,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эстафеты, сбор природного материала,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с элементами спортивных игр: волейбол, -футбол, городки, бадминтон,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упражнений на дыхание («Сдуй листок», «Надуем шар», «Поезд», «Самолёт»), игры на внимание («Деревья - кусты», «Великаны - карлики», «Бабочки, стрекозы, лягушки»),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местными достопримечательностями и т.д.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детей в обратный путь, когда детям предлагают отгадывать загадки о природе, о туризме, о спорте и здоровье, спеть любимые песни, собрать свои рюкзаки, спортивные принадлежности. Особое внимание необходимо уделить сбору мусора.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G:\ПОХОД РОДНИЧОК\IMG_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07663"/>
            <a:ext cx="3002550" cy="20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9"/>
            <a:ext cx="9144000" cy="6864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Заключительный этап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Педагоги: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проводят с детьми беседы о том, что понравилось в походе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 сюжетно – ролевые игры с внесением туристических принадлежностей, предметов-заместителей: туристическая палатка, походная аптечка, компасы, рюкзаки, коврики, питьевая вода, атрибуты для спортивных и подвижных игр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  спортивные праздники и развлечения: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«Мы - туристы», «Папа, мама, я – туристическая семья»,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«Туристические слёты»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 фотовыставки, выставки детских рисунков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проводят системный анализ результатов похода,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вносят корректировки в план подготовки последующих походов.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Дошкольники: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делятся своими впечатлениями, анализируют, делают выводы о влиянии похода на укрепление здоровья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создают коллажи из собранного природного материала, отражают в рисунках полученные впечатления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вместе с детьми  изготавливают макеты туристических походов, выпускают газеты «Мы – за здоровый образ жизни»</a:t>
            </a:r>
            <a:endParaRPr lang="ru-RU" dirty="0"/>
          </a:p>
        </p:txBody>
      </p:sp>
      <p:pic>
        <p:nvPicPr>
          <p:cNvPr id="8" name="Рисунок 7" descr="https://static.vecteezy.com/system/resources/previews/001/410/827/original/cartoon-camping-and-scouting-set-vect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3116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ван\Desktop\ПОХОД ФОНЫ\1619059888_31-phonoteka_org-p-fon-dlya-prezentatsii-na-urok-okruzhayushc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9"/>
            <a:ext cx="9144000" cy="6864097"/>
          </a:xfrm>
          <a:prstGeom prst="rect">
            <a:avLst/>
          </a:prstGeom>
          <a:noFill/>
        </p:spPr>
      </p:pic>
      <p:pic>
        <p:nvPicPr>
          <p:cNvPr id="3" name="Picture 2" descr="C:\Users\Иван\Desktop\IMG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872" y="76470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G:\ПОХОД РОДНИЧОК\IMG_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603024" cy="240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:\ПОХОД РОДНИЧОК\IMG_0118.jpg"/>
          <p:cNvPicPr>
            <a:picLocks noChangeAspect="1" noChangeArrowheads="1"/>
          </p:cNvPicPr>
          <p:nvPr/>
        </p:nvPicPr>
        <p:blipFill rotWithShape="1">
          <a:blip r:embed="rId5" cstate="print"/>
          <a:srcRect l="20260"/>
          <a:stretch/>
        </p:blipFill>
        <p:spPr bwMode="auto">
          <a:xfrm>
            <a:off x="2483768" y="3354855"/>
            <a:ext cx="3160985" cy="261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G:\ПОХОД РОДНИЧОК\IMG_01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6762" y="3354855"/>
            <a:ext cx="28399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C2AC77-F45A-4D0E-83DB-4ECA4FD04C39}"/>
</file>

<file path=customXml/itemProps2.xml><?xml version="1.0" encoding="utf-8"?>
<ds:datastoreItem xmlns:ds="http://schemas.openxmlformats.org/officeDocument/2006/customXml" ds:itemID="{7E497CE3-9BDF-4913-BF78-88275FC4697A}"/>
</file>

<file path=customXml/itemProps3.xml><?xml version="1.0" encoding="utf-8"?>
<ds:datastoreItem xmlns:ds="http://schemas.openxmlformats.org/officeDocument/2006/customXml" ds:itemID="{A3B3F1D1-D88B-4101-817E-9E3D2A34BE63}"/>
</file>

<file path=customXml/itemProps4.xml><?xml version="1.0" encoding="utf-8"?>
<ds:datastoreItem xmlns:ds="http://schemas.openxmlformats.org/officeDocument/2006/customXml" ds:itemID="{DB2A161E-3BB9-4723-A553-9037E36B38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706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 туристических походов в дошкольной образовательной организации в соответствии с требованиями и реализацией ФГОС дошкольного образования</dc:title>
  <dc:creator>Иван</dc:creator>
  <cp:lastModifiedBy>KS</cp:lastModifiedBy>
  <cp:revision>48</cp:revision>
  <dcterms:created xsi:type="dcterms:W3CDTF">2018-08-19T10:57:37Z</dcterms:created>
  <dcterms:modified xsi:type="dcterms:W3CDTF">2024-10-21T16:55:25Z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