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92" r:id="rId3"/>
    <p:sldId id="293" r:id="rId4"/>
    <p:sldId id="294" r:id="rId5"/>
    <p:sldId id="297" r:id="rId6"/>
    <p:sldId id="296" r:id="rId7"/>
    <p:sldId id="298" r:id="rId8"/>
    <p:sldId id="266" r:id="rId9"/>
    <p:sldId id="287" r:id="rId10"/>
    <p:sldId id="284" r:id="rId11"/>
    <p:sldId id="290" r:id="rId12"/>
    <p:sldId id="288" r:id="rId13"/>
    <p:sldId id="289" r:id="rId14"/>
    <p:sldId id="291" r:id="rId15"/>
    <p:sldId id="299" r:id="rId16"/>
    <p:sldId id="305" r:id="rId17"/>
    <p:sldId id="309" r:id="rId18"/>
    <p:sldId id="307" r:id="rId19"/>
    <p:sldId id="311" r:id="rId20"/>
    <p:sldId id="310" r:id="rId21"/>
    <p:sldId id="312" r:id="rId22"/>
    <p:sldId id="313" r:id="rId23"/>
    <p:sldId id="314" r:id="rId24"/>
    <p:sldId id="316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9900"/>
    <a:srgbClr val="CC0099"/>
    <a:srgbClr val="43268A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5CC1B-C172-4752-9726-BE87B0A7282B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672D-47E7-4A32-8CD9-991FD821F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Пользователь\Рабочий стол\5ec147ce06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914400"/>
            <a:ext cx="8382000" cy="57910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81000"/>
            <a:ext cx="8763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теме: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«Одежда, обувь, головные уборы».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5823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снега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Согреет, где б ты ни был!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в ней похож ты на мишутку,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наденешь что ты?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28600"/>
            <a:ext cx="2601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Шубу</a:t>
            </a:r>
            <a:endParaRPr lang="ru-RU" sz="60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www.berito.ru/data/listing/6764_51952210c060e_middl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052" r="1483" b="2349"/>
          <a:stretch>
            <a:fillRect/>
          </a:stretch>
        </p:blipFill>
        <p:spPr bwMode="auto">
          <a:xfrm>
            <a:off x="4876800" y="24384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1" y="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</a:t>
            </a:r>
          </a:p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1520833"/>
            <a:ext cx="518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Отгадай загадку: кто мы?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ясный день сидим мы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идет – у нас работа: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– шлепать по болотам.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 descr="http://img10.wikimart.ru/c2/7b/9966d6ac-4b9c-4c28-8fd6-555e8c7bc2ef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743200"/>
            <a:ext cx="2209800" cy="2735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2970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Сижу верхом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ведаю на ком.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"/>
            <a:ext cx="41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Шапка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dn.stylisheve.com/wp-content/uploads/2011/12/HM-Kids-Accessories-for-Girls_1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048000"/>
            <a:ext cx="2362200" cy="2362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1201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Рукав длинный и короткий,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Планка иль косоворотка,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груди - кармашки.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152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Рубашка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media.90.ru:8080/images/vendor/mexx/1801100/X13082205660/sorochk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" r="3614"/>
          <a:stretch>
            <a:fillRect/>
          </a:stretch>
        </p:blipFill>
        <p:spPr bwMode="auto">
          <a:xfrm>
            <a:off x="5410200" y="2362200"/>
            <a:ext cx="2971800" cy="3162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1999" y="228600"/>
            <a:ext cx="39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Халат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2167164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161247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Надевают для покоя,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снимают для учтивости.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i.bambiniya.ru/pics/product/500/38747_6041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2" r="1031" b="1031"/>
          <a:stretch>
            <a:fillRect/>
          </a:stretch>
        </p:blipFill>
        <p:spPr bwMode="auto">
          <a:xfrm>
            <a:off x="4953000" y="20574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400045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Ношу на голове поля,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это - вовсе не земля.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52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Шляпа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4102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goorin.ru/components/com_virtuemart/shop_image/product/16-851_08.png"/>
          <p:cNvPicPr>
            <a:picLocks noChangeAspect="1" noChangeArrowheads="1"/>
          </p:cNvPicPr>
          <p:nvPr/>
        </p:nvPicPr>
        <p:blipFill>
          <a:blip r:embed="rId3" cstate="screen"/>
          <a:srcRect l="2312" t="11561" r="7514" b="21387"/>
          <a:stretch>
            <a:fillRect/>
          </a:stretch>
        </p:blipFill>
        <p:spPr bwMode="auto">
          <a:xfrm>
            <a:off x="5105400" y="2667000"/>
            <a:ext cx="2971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81000"/>
            <a:ext cx="7315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Скалывать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Вера\Воспитатель года\Игра предметы\7389_html_m1f6306b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133600"/>
            <a:ext cx="3505200" cy="2720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Вышивать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Вера\Воспитатель года\Игра предметы\0012-023-Opasno-dlja-malyshej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286000"/>
            <a:ext cx="2986414" cy="2906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1" y="228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не уколоть палец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vcs6.vseti.by/u1198588/2142344/x_5300618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42" t="6799" r="8219" b="2550"/>
          <a:stretch>
            <a:fillRect/>
          </a:stretch>
        </p:blipFill>
        <p:spPr bwMode="auto">
          <a:xfrm>
            <a:off x="2971800" y="22860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228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Шить, строчить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9" name="Picture 13" descr="http://www.tvideo.ru/wcmfiles/fbah398jb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61"/>
          <a:stretch>
            <a:fillRect/>
          </a:stretch>
        </p:blipFill>
        <p:spPr bwMode="auto">
          <a:xfrm>
            <a:off x="2667000" y="2133600"/>
            <a:ext cx="4038600" cy="2959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26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3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1027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1028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5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1029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6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0010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1108" y="228600"/>
            <a:ext cx="6281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Примерять одежду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Пк\Desktop\Вера\Воспитатель года\Игра предметы\103665403_4082b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0" t="5557" r="9088" b="1831"/>
          <a:stretch>
            <a:fillRect/>
          </a:stretch>
        </p:blipFill>
        <p:spPr bwMode="auto">
          <a:xfrm>
            <a:off x="3429000" y="1828800"/>
            <a:ext cx="23622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524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Кроить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Пк\Desktop\Вера\Воспитатель года\Игра предметы\1320670839795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2286000"/>
            <a:ext cx="3821912" cy="1907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Отглаживать, отпаривать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Пк\Desktop\Вера\Воспитатель года\Игра предметы\3029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" t="2443" r="2174" b="2296"/>
          <a:stretch>
            <a:fillRect/>
          </a:stretch>
        </p:blipFill>
        <p:spPr bwMode="auto">
          <a:xfrm>
            <a:off x="2895600" y="1752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22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Чтобы чертить выкройку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к\Desktop\Вера\Воспитатель года\Игра предметы\5701dc4f-7d81-11da-bcdc-00e018df6d2f.resize1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981200"/>
            <a:ext cx="3200400" cy="3200400"/>
          </a:xfrm>
          <a:prstGeom prst="rect">
            <a:avLst/>
          </a:prstGeom>
          <a:noFill/>
        </p:spPr>
      </p:pic>
      <p:pic>
        <p:nvPicPr>
          <p:cNvPr id="6149" name="Picture 5" descr="http://cs2.livemaster.ru/foto/175x175/e8613817539-materialy-dlya-tvorchestva-mel-portnovskij-n195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384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52400"/>
            <a:ext cx="8610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Измерять человека и ткань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Пк\Desktop\Вера\Воспитатель года\Игра предметы\santimfutl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" t="2780" r="4178" b="2713"/>
          <a:stretch>
            <a:fillRect/>
          </a:stretch>
        </p:blipFill>
        <p:spPr bwMode="auto">
          <a:xfrm>
            <a:off x="2819400" y="2514600"/>
            <a:ext cx="3200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6388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8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3268A"/>
                </a:solidFill>
                <a:latin typeface="Times New Roman" pitchFamily="18" charset="0"/>
                <a:cs typeface="Times New Roman" pitchFamily="18" charset="0"/>
              </a:rPr>
              <a:t>Правильно раскроить детали </a:t>
            </a:r>
            <a:endParaRPr lang="ru-RU" sz="5400" b="1" dirty="0">
              <a:solidFill>
                <a:srgbClr val="4326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Пк\Desktop\Вера\Воспитатель года\Игра предметы\149783b1b27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4" t="6707" r="11462" b="12809"/>
          <a:stretch>
            <a:fillRect/>
          </a:stretch>
        </p:blipFill>
        <p:spPr bwMode="auto">
          <a:xfrm>
            <a:off x="3429000" y="2667000"/>
            <a:ext cx="1981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Одежда обувь\odeg46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</a:p>
        </p:txBody>
      </p:sp>
      <p:pic>
        <p:nvPicPr>
          <p:cNvPr id="1034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1036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103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6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077200" y="57150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arkus.sib.ru/catalog/school/IMG_8354.jpg"/>
          <p:cNvPicPr>
            <a:picLocks noChangeAspect="1" noChangeArrowheads="1"/>
          </p:cNvPicPr>
          <p:nvPr/>
        </p:nvPicPr>
        <p:blipFill>
          <a:blip r:embed="rId2" cstate="screen"/>
          <a:srcRect l="8118" t="16661" r="15982" b="7349"/>
          <a:stretch>
            <a:fillRect/>
          </a:stretch>
        </p:blipFill>
        <p:spPr bwMode="auto">
          <a:xfrm>
            <a:off x="6248400" y="3200400"/>
            <a:ext cx="1676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epochtimes.ru/images/stories/06/gurme/163_forma-180912.jpg"/>
          <p:cNvPicPr>
            <a:picLocks noChangeAspect="1" noChangeArrowheads="1"/>
          </p:cNvPicPr>
          <p:nvPr/>
        </p:nvPicPr>
        <p:blipFill>
          <a:blip r:embed="rId3" cstate="screen"/>
          <a:srcRect l="4128" t="13237" r="21559"/>
          <a:stretch>
            <a:fillRect/>
          </a:stretch>
        </p:blipFill>
        <p:spPr bwMode="auto">
          <a:xfrm>
            <a:off x="3810000" y="3200400"/>
            <a:ext cx="1371600" cy="239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3406" y="1143000"/>
            <a:ext cx="356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Школьники (ученики)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yumen.freeadsin.ru/content/root/users/2011/20110920/u166072/images/201109/f20110920082200-sh-29.jpg"/>
          <p:cNvPicPr>
            <a:picLocks noChangeAspect="1" noChangeArrowheads="1"/>
          </p:cNvPicPr>
          <p:nvPr/>
        </p:nvPicPr>
        <p:blipFill>
          <a:blip r:embed="rId4" cstate="screen"/>
          <a:srcRect l="11350"/>
          <a:stretch>
            <a:fillRect/>
          </a:stretch>
        </p:blipFill>
        <p:spPr bwMode="auto">
          <a:xfrm>
            <a:off x="1066800" y="2895600"/>
            <a:ext cx="1785485" cy="288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mymoneyclub.ru/wp-content/uploads/2010/02/zQS6BgpF0hCO0a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828800"/>
            <a:ext cx="3202632" cy="210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3743" y="990600"/>
            <a:ext cx="21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myrt.ru/uploads/posts/2010-12/1291908397_118187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4191000"/>
            <a:ext cx="1593905" cy="229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3" name="Picture 1" descr="C:\Users\Пк\Desktop\занятия\адида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2362200"/>
            <a:ext cx="2462742" cy="334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orum.ribca.net/ibf_new/uploads/1210071633/gallery_206_4189.jpg"/>
          <p:cNvPicPr>
            <a:picLocks noChangeAspect="1" noChangeArrowheads="1"/>
          </p:cNvPicPr>
          <p:nvPr/>
        </p:nvPicPr>
        <p:blipFill>
          <a:blip r:embed="rId2" cstate="screen"/>
          <a:srcRect l="19854" t="7009" r="24557"/>
          <a:stretch>
            <a:fillRect/>
          </a:stretch>
        </p:blipFill>
        <p:spPr bwMode="auto">
          <a:xfrm>
            <a:off x="7010400" y="2514600"/>
            <a:ext cx="1066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0" name="Picture 6" descr="http://www.gamma-servis.ru/upload/iblock/091/091baf3b43dcd16db6554711e07c6040.jpg"/>
          <p:cNvPicPr>
            <a:picLocks noChangeAspect="1" noChangeArrowheads="1"/>
          </p:cNvPicPr>
          <p:nvPr/>
        </p:nvPicPr>
        <p:blipFill>
          <a:blip r:embed="rId3" cstate="screen"/>
          <a:srcRect t="2326" r="2352"/>
          <a:stretch>
            <a:fillRect/>
          </a:stretch>
        </p:blipFill>
        <p:spPr bwMode="auto">
          <a:xfrm>
            <a:off x="4724400" y="2514600"/>
            <a:ext cx="1143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9207" y="1143000"/>
            <a:ext cx="110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ecovochka.ru/components/com_virtuemart/shop_image/product/c70bdcde77885e438ee0d7c9dfca1859.jpg"/>
          <p:cNvPicPr>
            <a:picLocks noChangeAspect="1" noChangeArrowheads="1"/>
          </p:cNvPicPr>
          <p:nvPr/>
        </p:nvPicPr>
        <p:blipFill>
          <a:blip r:embed="rId4" cstate="screen"/>
          <a:srcRect l="4762" r="4762" b="2381"/>
          <a:stretch>
            <a:fillRect/>
          </a:stretch>
        </p:blipFill>
        <p:spPr bwMode="auto">
          <a:xfrm>
            <a:off x="762000" y="2438400"/>
            <a:ext cx="289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190/74190205_vd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133600"/>
            <a:ext cx="2838400" cy="198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voennovosti.ru/wp-content/uploads/2012/08/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4572000"/>
            <a:ext cx="2889723" cy="190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7433" y="260648"/>
            <a:ext cx="60048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носит эту одежду?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4200" y="1143000"/>
            <a:ext cx="182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занятия\2bea1541-d0f2-4555-b3ee-3796434e3ede (1).jpg"/>
          <p:cNvPicPr>
            <a:picLocks noChangeAspect="1" noChangeArrowheads="1"/>
          </p:cNvPicPr>
          <p:nvPr/>
        </p:nvPicPr>
        <p:blipFill>
          <a:blip r:embed="rId4" cstate="screen"/>
          <a:srcRect r="5424"/>
          <a:stretch>
            <a:fillRect/>
          </a:stretch>
        </p:blipFill>
        <p:spPr bwMode="auto">
          <a:xfrm>
            <a:off x="609600" y="2286000"/>
            <a:ext cx="3505200" cy="232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49371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36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kawaiifactory.ru/published/publicdata/KAWAIIFACTORYRU/attachments/SC/products_pictures/IMGP2186-3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3" t="2299" r="8046"/>
          <a:stretch>
            <a:fillRect/>
          </a:stretch>
        </p:blipFill>
        <p:spPr bwMode="auto">
          <a:xfrm>
            <a:off x="5943600" y="3200400"/>
            <a:ext cx="25908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Пользователь\Рабочий стол\85159770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52400"/>
            <a:ext cx="3456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Штаны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486400"/>
            <a:ext cx="914400" cy="914400"/>
          </a:xfrm>
          <a:prstGeom prst="rect">
            <a:avLst/>
          </a:prstGeom>
          <a:solidFill>
            <a:srgbClr val="AC78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23404"/>
            <a:ext cx="3581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я 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дороги нашел,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обеим пошел.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j-p-g.net/if/2013/04/28/049056900136717534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8"/>
          <a:stretch>
            <a:fillRect/>
          </a:stretch>
        </p:blipFill>
        <p:spPr bwMode="auto">
          <a:xfrm>
            <a:off x="5410200" y="2057400"/>
            <a:ext cx="1676400" cy="314259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AWJJH2MPE6E2-1889634349-1602</_dlc_DocId>
    <_dlc_DocIdUrl xmlns="4a252ca3-5a62-4c1c-90a6-29f4710e47f8">
      <Url>http://edu-sps.koiro.local/Sharya/ds12/_layouts/15/DocIdRedir.aspx?ID=AWJJH2MPE6E2-1889634349-1602</Url>
      <Description>AWJJH2MPE6E2-1889634349-1602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D226E-45BD-41F4-888E-172B0B40461C}"/>
</file>

<file path=customXml/itemProps2.xml><?xml version="1.0" encoding="utf-8"?>
<ds:datastoreItem xmlns:ds="http://schemas.openxmlformats.org/officeDocument/2006/customXml" ds:itemID="{FBF244F7-B1CA-4F56-93F0-291DAB14411D}"/>
</file>

<file path=customXml/itemProps3.xml><?xml version="1.0" encoding="utf-8"?>
<ds:datastoreItem xmlns:ds="http://schemas.openxmlformats.org/officeDocument/2006/customXml" ds:itemID="{AAC268C8-8810-44B0-B2F7-ACCCE499781E}"/>
</file>

<file path=customXml/itemProps4.xml><?xml version="1.0" encoding="utf-8"?>
<ds:datastoreItem xmlns:ds="http://schemas.openxmlformats.org/officeDocument/2006/customXml" ds:itemID="{51468293-6449-4955-BEA0-7CBF6D99AE75}"/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209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153</cp:revision>
  <dcterms:modified xsi:type="dcterms:W3CDTF">2019-11-07T06:19:36Z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  <property fmtid="{D5CDD505-2E9C-101B-9397-08002B2CF9AE}" pid="3" name="_dlc_DocIdItemGuid">
    <vt:lpwstr>11764ea0-11ee-47f3-bd26-1c4d85971605</vt:lpwstr>
  </property>
</Properties>
</file>