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72585-D508-4EB9-B584-8E3F5DD89921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B5A75-7D44-4439-A444-506533F6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BF022-06DE-41C9-BC5C-CB26125066E0}" type="slidenum">
              <a:rPr lang="ru-RU"/>
              <a:pPr/>
              <a:t>2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BF022-06DE-41C9-BC5C-CB26125066E0}" type="slidenum">
              <a:rPr lang="ru-RU"/>
              <a:pPr/>
              <a:t>17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6F13-2BEF-4B0B-BF32-D7D4F9E68666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48.radikal.ru/i119/0911/fa/9c4e03e24162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l.net.ua/mramor/00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43966" cy="142876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Камни 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pic>
        <p:nvPicPr>
          <p:cNvPr id="5" name="i-main-pic" descr="Картинка 21 из 6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785926"/>
            <a:ext cx="6715172" cy="457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5" descr="I:\для перегрузки\гномы\3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207590"/>
            <a:ext cx="3500430" cy="465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3116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28596" y="5000636"/>
            <a:ext cx="192882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3000364" y="3929066"/>
            <a:ext cx="3571900" cy="2740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6624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Как люди используют камни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2000240"/>
            <a:ext cx="1857388" cy="3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Безимени-6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714488"/>
            <a:ext cx="2428892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valentinvolk.com/ural_2010/k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5572164" cy="6500834"/>
          </a:xfrm>
          <a:prstGeom prst="rect">
            <a:avLst/>
          </a:prstGeom>
          <a:noFill/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 rot="-3870710">
            <a:off x="3648119" y="3510964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Уральские горы</a:t>
            </a:r>
          </a:p>
        </p:txBody>
      </p:sp>
      <p:pic>
        <p:nvPicPr>
          <p:cNvPr id="34819" name="Picture 3" descr="фотография Изумру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1584176" cy="1584176"/>
          </a:xfrm>
          <a:prstGeom prst="cub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823" name="Picture 7" descr="фотография минерала Амет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1571636" cy="1513878"/>
          </a:xfrm>
          <a:prstGeom prst="cube">
            <a:avLst/>
          </a:prstGeom>
          <a:noFill/>
        </p:spPr>
      </p:pic>
      <p:pic>
        <p:nvPicPr>
          <p:cNvPr id="34829" name="Picture 13" descr="фотография минерала Руб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857628"/>
            <a:ext cx="1440160" cy="1440160"/>
          </a:xfrm>
          <a:prstGeom prst="cube">
            <a:avLst/>
          </a:prstGeom>
          <a:noFill/>
        </p:spPr>
      </p:pic>
      <p:pic>
        <p:nvPicPr>
          <p:cNvPr id="34831" name="Picture 15" descr="фотография Малахи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214290"/>
            <a:ext cx="1656184" cy="1656184"/>
          </a:xfrm>
          <a:prstGeom prst="cube">
            <a:avLst/>
          </a:prstGeom>
          <a:noFill/>
        </p:spPr>
      </p:pic>
      <p:pic>
        <p:nvPicPr>
          <p:cNvPr id="34833" name="Picture 17" descr="фотография Квар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2143116"/>
            <a:ext cx="1440160" cy="1440160"/>
          </a:xfrm>
          <a:prstGeom prst="cube">
            <a:avLst/>
          </a:prstGeom>
          <a:noFill/>
        </p:spPr>
      </p:pic>
      <p:pic>
        <p:nvPicPr>
          <p:cNvPr id="34835" name="Picture 19" descr="фотография Вольфрами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013176"/>
            <a:ext cx="1584176" cy="1584176"/>
          </a:xfrm>
          <a:prstGeom prst="cub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C:\Documents and Settings\user\Рабочий стол\Самоцветы Урала\emera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0656"/>
            <a:ext cx="9143999" cy="452734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120509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1430">
                <a:solidFill>
                  <a:srgbClr val="FFFF0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user\Рабочий стол\Самоцветы Урала\galleris-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28794" y="214290"/>
            <a:ext cx="721520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Самоцветы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— прозрачные бесцветные и цветные драгоценные, полудрагоценные и поделочные минералы и породы, обладающие специфическими ценными свойствами: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Янтарь – застывший кусочек солнца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0"/>
            <a:ext cx="85692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body" sz="half" idx="2"/>
          </p:nvPr>
        </p:nvSpPr>
        <p:spPr>
          <a:xfrm flipV="1">
            <a:off x="2428860" y="6019800"/>
            <a:ext cx="6005528" cy="5240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im4-tub-ru.yandex.net/i?id=321485857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4000528" cy="2643206"/>
          </a:xfrm>
          <a:prstGeom prst="rect">
            <a:avLst/>
          </a:prstGeom>
          <a:noFill/>
        </p:spPr>
      </p:pic>
      <p:pic>
        <p:nvPicPr>
          <p:cNvPr id="9" name="Picture 9" descr="янт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3948114" cy="307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  <p:bldP spid="201733" grpId="0" build="p"/>
      <p:bldP spid="2017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7" name="Picture 7" descr="Кристалл аквамарина. Уруль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2143140" cy="2562228"/>
          </a:xfrm>
          <a:prstGeom prst="rect">
            <a:avLst/>
          </a:prstGeom>
          <a:noFill/>
        </p:spPr>
      </p:pic>
      <p:pic>
        <p:nvPicPr>
          <p:cNvPr id="112646" name="Picture 6" descr="Аквамарин. Кристалл в кварце. Шерлова гор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857364"/>
            <a:ext cx="3336925" cy="3000396"/>
          </a:xfrm>
          <a:prstGeom prst="rect">
            <a:avLst/>
          </a:prstGeom>
          <a:noFill/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Аквамарин – рожденный из пены морской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0"/>
            <a:ext cx="20574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5857892"/>
            <a:ext cx="7239000" cy="46670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7890" name="Picture 2" descr="http://im0-tub-ru.yandex.net/i?id=40895267-1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86256"/>
            <a:ext cx="241459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4" grpId="0" build="p"/>
      <p:bldP spid="11264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Горный хрусталь – </a:t>
            </a: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ледяная </a:t>
            </a:r>
            <a:r>
              <a:rPr lang="ru-RU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симфония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18288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000" b="1" dirty="0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071670" y="7286652"/>
            <a:ext cx="5638800" cy="213834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914" name="Picture 2" descr="http://i97.beon.ru/52/13/321352/31/17433331/IMG_5499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7667625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17" grpId="0" build="p"/>
      <p:bldP spid="1413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5" name="Picture 7" descr="Полированная глыба малах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3714776" cy="2643206"/>
          </a:xfrm>
          <a:prstGeom prst="rect">
            <a:avLst/>
          </a:prstGeom>
          <a:noFill/>
        </p:spPr>
      </p:pic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Малахит – </a:t>
            </a: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исполняющий </a:t>
            </a:r>
            <a:r>
              <a:rPr lang="ru-RU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0"/>
            <a:ext cx="1981200" cy="6858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sz="1800" dirty="0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828800" y="1219200"/>
            <a:ext cx="7086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9938" name="Picture 2" descr="http://www.mag-yamskaya.ru/news/kam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86124"/>
            <a:ext cx="328614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  <p:bldP spid="165893" grpId="0" build="p"/>
      <p:bldP spid="16589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" descr="I:\для перегрузки\гномы\3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0229" y="1928802"/>
            <a:ext cx="5123771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6143636" y="5143512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5429256" y="4857760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7831" t="72507" r="84669" b="19995"/>
          <a:stretch>
            <a:fillRect/>
          </a:stretch>
        </p:blipFill>
        <p:spPr bwMode="auto">
          <a:xfrm>
            <a:off x="5643570" y="4857760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1" t="72507" r="84669" b="19995"/>
          <a:stretch>
            <a:fillRect/>
          </a:stretch>
        </p:blipFill>
        <p:spPr bwMode="auto">
          <a:xfrm>
            <a:off x="6429388" y="5357826"/>
            <a:ext cx="500066" cy="3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7831" t="72507" r="84669" b="19995"/>
          <a:stretch>
            <a:fillRect/>
          </a:stretch>
        </p:blipFill>
        <p:spPr bwMode="auto">
          <a:xfrm>
            <a:off x="5715008" y="5072074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7831" t="72507" r="84669" b="19995"/>
          <a:stretch>
            <a:fillRect/>
          </a:stretch>
        </p:blipFill>
        <p:spPr bwMode="auto">
          <a:xfrm>
            <a:off x="5857884" y="5214950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Объект 10"/>
          <p:cNvPicPr>
            <a:picLocks noChangeArrowheads="1"/>
          </p:cNvPicPr>
          <p:nvPr/>
        </p:nvPicPr>
        <p:blipFill>
          <a:blip r:embed="rId6" cstate="print"/>
          <a:srcRect l="71278" t="84832" r="21541" b="-2605"/>
          <a:stretch>
            <a:fillRect/>
          </a:stretch>
        </p:blipFill>
        <p:spPr bwMode="auto">
          <a:xfrm>
            <a:off x="5286380" y="5000636"/>
            <a:ext cx="21431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Объект 10"/>
          <p:cNvPicPr>
            <a:picLocks noChangeArrowheads="1"/>
          </p:cNvPicPr>
          <p:nvPr/>
        </p:nvPicPr>
        <p:blipFill>
          <a:blip r:embed="rId6" cstate="print"/>
          <a:srcRect l="71278" t="84832" r="21541" b="-2605"/>
          <a:stretch>
            <a:fillRect/>
          </a:stretch>
        </p:blipFill>
        <p:spPr bwMode="auto">
          <a:xfrm flipV="1">
            <a:off x="5929322" y="4857760"/>
            <a:ext cx="295276" cy="41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5572132" y="5000636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1563" t="77499" r="50935" b="10001"/>
          <a:stretch>
            <a:fillRect/>
          </a:stretch>
        </p:blipFill>
        <p:spPr bwMode="auto">
          <a:xfrm>
            <a:off x="5000628" y="4643446"/>
            <a:ext cx="3714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-облако 13"/>
          <p:cNvSpPr/>
          <p:nvPr/>
        </p:nvSpPr>
        <p:spPr>
          <a:xfrm rot="547062">
            <a:off x="-75888" y="235653"/>
            <a:ext cx="6000717" cy="4029240"/>
          </a:xfrm>
          <a:prstGeom prst="cloudCallout">
            <a:avLst>
              <a:gd name="adj1" fmla="val 67696"/>
              <a:gd name="adj2" fmla="val 2325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92D050"/>
                </a:solidFill>
              </a:rPr>
              <a:t>Вот и закончилась наша   экскурсия.  Ребята, желаю вам дальнейших успехов в познании окружающего   мира!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До новых встреч!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" descr="I:\для перегрузки\гномы\3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4143404" cy="398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6143636" y="5143512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5357818" y="4714884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7831" t="72507" r="84669" b="19995"/>
          <a:stretch>
            <a:fillRect/>
          </a:stretch>
        </p:blipFill>
        <p:spPr bwMode="auto">
          <a:xfrm>
            <a:off x="5214942" y="5000636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1" t="72507" r="84669" b="19995"/>
          <a:stretch>
            <a:fillRect/>
          </a:stretch>
        </p:blipFill>
        <p:spPr bwMode="auto">
          <a:xfrm>
            <a:off x="5357818" y="5072074"/>
            <a:ext cx="500066" cy="3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7831" t="72507" r="84669" b="19995"/>
          <a:stretch>
            <a:fillRect/>
          </a:stretch>
        </p:blipFill>
        <p:spPr bwMode="auto">
          <a:xfrm>
            <a:off x="5715008" y="5072074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7831" t="72507" r="84669" b="19995"/>
          <a:stretch>
            <a:fillRect/>
          </a:stretch>
        </p:blipFill>
        <p:spPr bwMode="auto">
          <a:xfrm>
            <a:off x="5857884" y="5214950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Объект 10"/>
          <p:cNvPicPr>
            <a:picLocks noChangeArrowheads="1"/>
          </p:cNvPicPr>
          <p:nvPr/>
        </p:nvPicPr>
        <p:blipFill>
          <a:blip r:embed="rId6" cstate="print"/>
          <a:srcRect l="71278" t="84832" r="21541" b="-2605"/>
          <a:stretch>
            <a:fillRect/>
          </a:stretch>
        </p:blipFill>
        <p:spPr bwMode="auto">
          <a:xfrm>
            <a:off x="5715008" y="4857760"/>
            <a:ext cx="21431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Объект 10"/>
          <p:cNvPicPr>
            <a:picLocks noChangeArrowheads="1"/>
          </p:cNvPicPr>
          <p:nvPr/>
        </p:nvPicPr>
        <p:blipFill>
          <a:blip r:embed="rId6" cstate="print"/>
          <a:srcRect l="71278" t="84832" r="21541" b="-2605"/>
          <a:stretch>
            <a:fillRect/>
          </a:stretch>
        </p:blipFill>
        <p:spPr bwMode="auto">
          <a:xfrm flipV="1">
            <a:off x="5929322" y="4857760"/>
            <a:ext cx="295276" cy="41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Выноска-облако 18"/>
          <p:cNvSpPr/>
          <p:nvPr/>
        </p:nvSpPr>
        <p:spPr>
          <a:xfrm rot="482011">
            <a:off x="357158" y="0"/>
            <a:ext cx="5572164" cy="4572032"/>
          </a:xfrm>
          <a:prstGeom prst="cloudCallout">
            <a:avLst>
              <a:gd name="adj1" fmla="val 63466"/>
              <a:gd name="adj2" fmla="val 2643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Здравствуйте, ребята!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rgbClr val="10B02B"/>
                </a:solidFill>
              </a:rPr>
              <a:t>гном  </a:t>
            </a:r>
            <a:r>
              <a:rPr lang="ru-RU" sz="2400" b="1" i="1" dirty="0" smtClean="0">
                <a:solidFill>
                  <a:srgbClr val="10B02B"/>
                </a:solidFill>
              </a:rPr>
              <a:t>Изумрудик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Вместе мы отправимся </a:t>
            </a:r>
            <a:r>
              <a:rPr lang="ru-RU" sz="2400" b="1" smtClean="0">
                <a:solidFill>
                  <a:srgbClr val="FFC000"/>
                </a:solidFill>
              </a:rPr>
              <a:t>на экскурсию: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«В мир камня».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Будьте очень внимательны и вы узнаете много нового и интересного!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027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5786446" y="4786322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1563" t="77499" r="50935" b="10001"/>
          <a:stretch>
            <a:fillRect/>
          </a:stretch>
        </p:blipFill>
        <p:spPr bwMode="auto">
          <a:xfrm>
            <a:off x="5500694" y="4714884"/>
            <a:ext cx="3714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s and Settings\Admin\Мои документы\мама\Мои рисунки\ВРЕМЕНА ГОДА, ПРИРОДА\КАМНИ\00040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3993958" cy="4000527"/>
          </a:xfrm>
          <a:prstGeom prst="rect">
            <a:avLst/>
          </a:prstGeom>
          <a:noFill/>
        </p:spPr>
      </p:pic>
      <p:pic>
        <p:nvPicPr>
          <p:cNvPr id="11" name="Picture 3" descr="E:\Documents and Settings\Admin\Мои документы\мама\Мои рисунки\ВРЕМЕНА ГОДА, ПРИРОДА\КАМНИ\0004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00306"/>
            <a:ext cx="4000528" cy="3857652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29058" y="785794"/>
            <a:ext cx="4357718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7030A0"/>
                </a:solidFill>
              </a:rPr>
              <a:t>К</a:t>
            </a:r>
            <a:r>
              <a:rPr lang="ru-RU" sz="9600" b="1" i="1" dirty="0" smtClean="0">
                <a:solidFill>
                  <a:srgbClr val="FF0000"/>
                </a:solidFill>
              </a:rPr>
              <a:t>а</a:t>
            </a:r>
            <a:r>
              <a:rPr lang="ru-RU" sz="9600" b="1" i="1" dirty="0" smtClean="0">
                <a:solidFill>
                  <a:srgbClr val="00B050"/>
                </a:solidFill>
              </a:rPr>
              <a:t>м</a:t>
            </a:r>
            <a:r>
              <a:rPr lang="ru-RU" sz="9600" b="1" i="1" dirty="0" smtClean="0">
                <a:solidFill>
                  <a:schemeClr val="tx2"/>
                </a:solidFill>
              </a:rPr>
              <a:t>н</a:t>
            </a:r>
            <a:r>
              <a:rPr lang="ru-RU" sz="9600" b="1" i="1" dirty="0" smtClean="0">
                <a:solidFill>
                  <a:srgbClr val="FFFF00"/>
                </a:solidFill>
              </a:rPr>
              <a:t>и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  <p:pic>
        <p:nvPicPr>
          <p:cNvPr id="2" name="Объект 10"/>
          <p:cNvPicPr>
            <a:picLocks noChangeArrowheads="1"/>
          </p:cNvPicPr>
          <p:nvPr/>
        </p:nvPicPr>
        <p:blipFill>
          <a:blip r:embed="rId4" cstate="print"/>
          <a:srcRect l="-526" t="-1068" b="-2605"/>
          <a:stretch>
            <a:fillRect/>
          </a:stretch>
        </p:blipFill>
        <p:spPr bwMode="auto">
          <a:xfrm>
            <a:off x="0" y="0"/>
            <a:ext cx="371474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10"/>
          <p:cNvPicPr>
            <a:picLocks noChangeArrowheads="1"/>
          </p:cNvPicPr>
          <p:nvPr/>
        </p:nvPicPr>
        <p:blipFill>
          <a:blip r:embed="rId4" cstate="print"/>
          <a:srcRect l="71278" t="84832" r="21541" b="-2605"/>
          <a:stretch>
            <a:fillRect/>
          </a:stretch>
        </p:blipFill>
        <p:spPr bwMode="auto">
          <a:xfrm>
            <a:off x="3286116" y="2000240"/>
            <a:ext cx="2857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\Desktop\Vulkany_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857256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</a:rPr>
              <a:t>Как образуются горы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6-tub-ru.yandex.net/i?id=145313718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3786214" cy="2643206"/>
          </a:xfrm>
          <a:prstGeom prst="rect">
            <a:avLst/>
          </a:prstGeom>
          <a:noFill/>
        </p:spPr>
      </p:pic>
      <p:pic>
        <p:nvPicPr>
          <p:cNvPr id="1028" name="Picture 4" descr="http://im5-tub-ru.yandex.net/i?id=30827429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928670"/>
            <a:ext cx="2905132" cy="2214578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224187856-7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357562"/>
            <a:ext cx="3357586" cy="257176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571480"/>
            <a:ext cx="4614866" cy="150019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Магматические горные породы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27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Гранит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28596" y="1571612"/>
            <a:ext cx="8401080" cy="507209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Базальт                                    Перидотит</a:t>
            </a:r>
            <a:endParaRPr lang="ru-RU" sz="35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85860"/>
            <a:ext cx="6929486" cy="5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Осадочные горные породы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6" name="Picture 2" descr="http://poremontu.ru/media/ck/articles/images/1351177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4000528" cy="2714644"/>
          </a:xfrm>
          <a:prstGeom prst="rect">
            <a:avLst/>
          </a:prstGeom>
          <a:noFill/>
        </p:spPr>
      </p:pic>
      <p:pic>
        <p:nvPicPr>
          <p:cNvPr id="21508" name="Picture 4" descr="http://im3-tub-ru.yandex.net/i?id=278963283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71480"/>
            <a:ext cx="4286280" cy="2928958"/>
          </a:xfrm>
          <a:prstGeom prst="rect">
            <a:avLst/>
          </a:prstGeom>
          <a:noFill/>
        </p:spPr>
      </p:pic>
      <p:pic>
        <p:nvPicPr>
          <p:cNvPr id="21510" name="Picture 6" descr="http://im1-tub-ru.yandex.net/i?id=180293560-1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14752"/>
            <a:ext cx="3286148" cy="27146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21429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Уголь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07181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Известняк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307181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Кварц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Метаморфические горные породы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m5-tub-ru.yandex.net/i?id=429944837-4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429024" cy="2571758"/>
          </a:xfrm>
          <a:prstGeom prst="rect">
            <a:avLst/>
          </a:prstGeom>
          <a:noFill/>
        </p:spPr>
      </p:pic>
      <p:pic>
        <p:nvPicPr>
          <p:cNvPr id="5" name="Picture 2" descr="Картинка 8 из 199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3714776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471488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Железная руда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607220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Мрамор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4286256"/>
            <a:ext cx="8110566" cy="1828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  посмотреть  по  сторонам, то   всюду   можно   увидеть </a:t>
            </a:r>
            <a:r>
              <a:rPr lang="ru-RU" sz="27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   породы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или,    как    их    называют,   камни.   Уже первобытные   люди   использовали   их.  </a:t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2" descr="Картинка 77 из 3169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785794"/>
            <a:ext cx="1928826" cy="1857388"/>
          </a:xfrm>
          <a:prstGeom prst="rect">
            <a:avLst/>
          </a:prstGeom>
          <a:noFill/>
        </p:spPr>
      </p:pic>
      <p:pic>
        <p:nvPicPr>
          <p:cNvPr id="9" name="Picture 20" descr="Картинка 782 из 20384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071678"/>
            <a:ext cx="2286016" cy="1973839"/>
          </a:xfrm>
          <a:prstGeom prst="rect">
            <a:avLst/>
          </a:prstGeom>
          <a:noFill/>
        </p:spPr>
      </p:pic>
      <p:pic>
        <p:nvPicPr>
          <p:cNvPr id="10" name="Picture 14" descr="Картинка 23 из 3584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428868"/>
            <a:ext cx="1857388" cy="1714512"/>
          </a:xfrm>
          <a:prstGeom prst="rect">
            <a:avLst/>
          </a:prstGeom>
          <a:noFill/>
        </p:spPr>
      </p:pic>
      <p:pic>
        <p:nvPicPr>
          <p:cNvPr id="11" name="Picture 14" descr="Картинка 1469 из 1775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00042"/>
            <a:ext cx="2143140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AWJJH2MPE6E2-1889634349-1600</_dlc_DocId>
    <_dlc_DocIdUrl xmlns="4a252ca3-5a62-4c1c-90a6-29f4710e47f8">
      <Url>http://xn--44-6kcadhwnl3cfdx.xn--p1ai/Sharya/ds12/_layouts/15/DocIdRedir.aspx?ID=AWJJH2MPE6E2-1889634349-1600</Url>
      <Description>AWJJH2MPE6E2-1889634349-1600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759B786869044AB591B7E98F8FA353" ma:contentTypeVersion="49" ma:contentTypeDescription="Создание документа." ma:contentTypeScope="" ma:versionID="62641ea091e5df03ec4aa4def351814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8FEAD6-80E0-46DC-A03D-D4948D3DC768}"/>
</file>

<file path=customXml/itemProps2.xml><?xml version="1.0" encoding="utf-8"?>
<ds:datastoreItem xmlns:ds="http://schemas.openxmlformats.org/officeDocument/2006/customXml" ds:itemID="{1F6326E4-8E71-4746-95E8-416951D0972D}"/>
</file>

<file path=customXml/itemProps3.xml><?xml version="1.0" encoding="utf-8"?>
<ds:datastoreItem xmlns:ds="http://schemas.openxmlformats.org/officeDocument/2006/customXml" ds:itemID="{B778EF75-C850-4B2C-AF10-595D88B615E3}"/>
</file>

<file path=customXml/itemProps4.xml><?xml version="1.0" encoding="utf-8"?>
<ds:datastoreItem xmlns:ds="http://schemas.openxmlformats.org/officeDocument/2006/customXml" ds:itemID="{F9E92602-948B-4EE8-B293-C9AFDE6D7837}"/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122</Words>
  <Application>Microsoft Office PowerPoint</Application>
  <PresentationFormat>Экран (4:3)</PresentationFormat>
  <Paragraphs>65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Камни </vt:lpstr>
      <vt:lpstr>Слайд 2</vt:lpstr>
      <vt:lpstr>Камни</vt:lpstr>
      <vt:lpstr>Слайд 4</vt:lpstr>
      <vt:lpstr>Магматические горные породы</vt:lpstr>
      <vt:lpstr>Осадочные горные породы</vt:lpstr>
      <vt:lpstr>      </vt:lpstr>
      <vt:lpstr>Слайд 8</vt:lpstr>
      <vt:lpstr>    Если   посмотреть  по  сторонам, то   всюду   можно   увидеть горные    породы,    или,    как    их    называют,   камни.   Уже первобытные   люди   использовали   их.      </vt:lpstr>
      <vt:lpstr>Слайд 10</vt:lpstr>
      <vt:lpstr>Слайд 11</vt:lpstr>
      <vt:lpstr>Слайд 12</vt:lpstr>
      <vt:lpstr>Янтарь – застывший кусочек солнца </vt:lpstr>
      <vt:lpstr>Аквамарин – рожденный из пены морской </vt:lpstr>
      <vt:lpstr>Горный хрусталь –  ледяная симфония </vt:lpstr>
      <vt:lpstr>Малахит –  исполняющий желания 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камня</dc:title>
  <dc:creator>Светулька</dc:creator>
  <cp:lastModifiedBy>Пользователь</cp:lastModifiedBy>
  <cp:revision>26</cp:revision>
  <dcterms:created xsi:type="dcterms:W3CDTF">2014-02-19T18:27:05Z</dcterms:created>
  <dcterms:modified xsi:type="dcterms:W3CDTF">2019-11-24T16:07:39Z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0x01010056759B786869044AB591B7E98F8FA353</vt:lpwstr>
  </property>
  <property fmtid="{D5CDD505-2E9C-101B-9397-08002B2CF9AE}" pid="3" name="_dlc_DocIdItemGuid">
    <vt:lpwstr>5f6bf863-feb5-4115-8737-e86eea18086d</vt:lpwstr>
  </property>
</Properties>
</file>