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notesSlides/notesSlide1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8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hangingPunct="0">
              <a:defRPr sz="1400"/>
            </a:pPr>
            <a:endParaRPr lang="ru-RU" sz="1200"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algn="r" hangingPunct="0">
              <a:defRPr sz="1400"/>
            </a:pPr>
            <a:endParaRPr lang="ru-RU" sz="1200"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hangingPunct="0">
              <a:defRPr sz="1400"/>
            </a:pPr>
            <a:endParaRPr lang="ru-RU" sz="1200"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algn="r" hangingPunct="0">
              <a:defRPr sz="1400"/>
            </a:pPr>
            <a:fld id="{611AA6D4-0115-4DA4-81E0-67664F6A350A}" type="slidenum">
              <a:rPr/>
              <a:pPr algn="r" hangingPunct="0">
                <a:defRPr sz="1400"/>
              </a:pPr>
              <a:t>‹#›</a:t>
            </a:fld>
            <a:endParaRPr lang="ru-RU" sz="1200"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3623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C0FBADA-58D9-4B63-9A94-622FE442854F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826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3105C942-4F37-42E3-933A-E74548E79D00}" type="slidenum">
              <a:rPr/>
              <a:pPr lvl="0" algn="l" hangingPunct="1"/>
              <a:t>14</a:t>
            </a:fld>
            <a:endParaRPr lang="ru-RU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6ABDA732-E7C1-4C80-B144-A195C7C239FB}" type="slidenum">
              <a:rPr/>
              <a:pPr lvl="0" algn="l" hangingPunct="1"/>
              <a:t>4</a:t>
            </a:fld>
            <a:endParaRPr lang="ru-RU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EA3F18E-30AB-4EE9-881D-731D95AF8EE6}" type="datetime1">
              <a:rPr lang="ru-RU" smtClean="0"/>
              <a:pPr lvl="0"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77B575-1A9F-4C97-92DF-F9770AA02CD2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EA3F18E-30AB-4EE9-881D-731D95AF8EE6}" type="datetime1">
              <a:rPr lang="ru-RU" smtClean="0"/>
              <a:pPr lvl="0"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C0E079-A7F0-487B-A92B-55F7BE7C3150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EA3F18E-30AB-4EE9-881D-731D95AF8EE6}" type="datetime1">
              <a:rPr lang="ru-RU" smtClean="0"/>
              <a:pPr lvl="0"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A37581-FA5A-46B9-80E6-9A5A962314B8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EA3F18E-30AB-4EE9-881D-731D95AF8EE6}" type="datetime1">
              <a:rPr lang="ru-RU" smtClean="0"/>
              <a:pPr lvl="0"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DDFD0C-5110-485E-9278-7B6C51547237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EA3F18E-30AB-4EE9-881D-731D95AF8EE6}" type="datetime1">
              <a:rPr lang="ru-RU" smtClean="0"/>
              <a:pPr lvl="0"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049421-DB8C-424C-B47C-713B7128E66C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EA3F18E-30AB-4EE9-881D-731D95AF8EE6}" type="datetime1">
              <a:rPr lang="ru-RU" smtClean="0"/>
              <a:pPr lvl="0"/>
              <a:t>01.10.2024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66B6C7-E212-42F1-91EC-2D10B798E6B8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EA3F18E-30AB-4EE9-881D-731D95AF8EE6}" type="datetime1">
              <a:rPr lang="ru-RU" smtClean="0"/>
              <a:pPr lvl="0"/>
              <a:t>01.10.2024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5DD0C7-F7E1-4060-99B2-2EDD811F2491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EA3F18E-30AB-4EE9-881D-731D95AF8EE6}" type="datetime1">
              <a:rPr lang="ru-RU" smtClean="0"/>
              <a:pPr lvl="0"/>
              <a:t>01.10.2024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18F0BA-41B7-4B4A-BF3F-4C3FD48AE721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EA3F18E-30AB-4EE9-881D-731D95AF8EE6}" type="datetime1">
              <a:rPr lang="ru-RU" smtClean="0"/>
              <a:pPr lvl="0"/>
              <a:t>01.10.2024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128B40-EB03-49F9-BBE1-A60D277F8333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EA3F18E-30AB-4EE9-881D-731D95AF8EE6}" type="datetime1">
              <a:rPr lang="ru-RU" smtClean="0"/>
              <a:pPr lvl="0"/>
              <a:t>01.10.2024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FB409D-E2ED-488A-9B1E-E869A3A0CCAE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EA3F18E-30AB-4EE9-881D-731D95AF8EE6}" type="datetime1">
              <a:rPr lang="ru-RU" smtClean="0"/>
              <a:pPr lvl="0"/>
              <a:t>01.10.2024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5E3FFE-12E8-4E0A-B2ED-7C6B317B6872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0EA3F18E-30AB-4EE9-881D-731D95AF8EE6}" type="datetime1">
              <a:rPr lang="ru-RU" smtClean="0"/>
              <a:pPr lvl="0"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31BD9DA6-13AA-4B3B-9BDA-6A1E6AB52C26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/>
          <p:nvPr/>
        </p:nvSpPr>
        <p:spPr>
          <a:xfrm>
            <a:off x="2339640" y="2832840"/>
            <a:ext cx="4031999" cy="1095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1800" b="1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48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«ФРУКТЫ</a:t>
            </a:r>
            <a:r>
              <a:rPr lang="ru-RU" sz="4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5508103" y="5827515"/>
            <a:ext cx="3384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88640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 «детский сад № 12 « Рябинка»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5157193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воспитатель, 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Московкина В.Б.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96980" y="6198990"/>
            <a:ext cx="155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Шарья 2022 г.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2223720" y="188640"/>
            <a:ext cx="4031999" cy="577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2411640" y="5661360"/>
            <a:ext cx="4024079" cy="176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/>
          <p:nvPr/>
        </p:nvSpPr>
        <p:spPr>
          <a:xfrm>
            <a:off x="611640" y="230760"/>
            <a:ext cx="8208720" cy="577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32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 ЧТО ЭТО?  НАЗОВИ ОДНИМ СЛОВОМ.</a:t>
            </a:r>
          </a:p>
        </p:txBody>
      </p:sp>
      <p:sp>
        <p:nvSpPr>
          <p:cNvPr id="3" name="TextBox 2"/>
          <p:cNvSpPr/>
          <p:nvPr/>
        </p:nvSpPr>
        <p:spPr>
          <a:xfrm>
            <a:off x="5796000" y="917999"/>
            <a:ext cx="184320" cy="368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6372360" y="1196640"/>
            <a:ext cx="2509560" cy="2054160"/>
          </a:xfrm>
          <a:prstGeom prst="rect">
            <a:avLst/>
          </a:prstGeom>
          <a:noFill/>
          <a:ln w="38160">
            <a:solidFill>
              <a:srgbClr val="000000"/>
            </a:solidFill>
            <a:prstDash val="solid"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3420000" y="1196640"/>
            <a:ext cx="2639880" cy="2049479"/>
          </a:xfrm>
          <a:prstGeom prst="rect">
            <a:avLst/>
          </a:prstGeom>
          <a:noFill/>
          <a:ln w="38160">
            <a:solidFill>
              <a:srgbClr val="000000"/>
            </a:solidFill>
            <a:prstDash val="solid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467640" y="1196640"/>
            <a:ext cx="2667960" cy="2051640"/>
          </a:xfrm>
          <a:prstGeom prst="rect">
            <a:avLst/>
          </a:prstGeom>
          <a:noFill/>
          <a:ln w="38160">
            <a:solidFill>
              <a:srgbClr val="000000"/>
            </a:solidFill>
            <a:prstDash val="solid"/>
          </a:ln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6" cstate="print">
            <a:lum/>
            <a:alphaModFix/>
          </a:blip>
          <a:srcRect/>
          <a:stretch>
            <a:fillRect/>
          </a:stretch>
        </p:blipFill>
        <p:spPr>
          <a:xfrm>
            <a:off x="467640" y="4005000"/>
            <a:ext cx="2808000" cy="2088000"/>
          </a:xfrm>
          <a:prstGeom prst="rect">
            <a:avLst/>
          </a:prstGeom>
          <a:noFill/>
          <a:ln w="38160">
            <a:solidFill>
              <a:srgbClr val="000000"/>
            </a:solidFill>
            <a:prstDash val="solid"/>
          </a:ln>
        </p:spPr>
      </p:pic>
      <p:pic>
        <p:nvPicPr>
          <p:cNvPr id="8" name="Рисунок 8"/>
          <p:cNvPicPr>
            <a:picLocks noChangeAspect="1"/>
          </p:cNvPicPr>
          <p:nvPr/>
        </p:nvPicPr>
        <p:blipFill>
          <a:blip r:embed="rId7" cstate="print">
            <a:lum/>
            <a:alphaModFix/>
          </a:blip>
          <a:srcRect/>
          <a:stretch>
            <a:fillRect/>
          </a:stretch>
        </p:blipFill>
        <p:spPr>
          <a:xfrm>
            <a:off x="3636000" y="4005000"/>
            <a:ext cx="2520000" cy="2066760"/>
          </a:xfrm>
          <a:prstGeom prst="rect">
            <a:avLst/>
          </a:prstGeom>
          <a:noFill/>
          <a:ln w="38160">
            <a:solidFill>
              <a:srgbClr val="000000"/>
            </a:solidFill>
            <a:prstDash val="solid"/>
            <a:miter/>
          </a:ln>
        </p:spPr>
      </p:pic>
      <p:pic>
        <p:nvPicPr>
          <p:cNvPr id="9" name="Рисунок 9"/>
          <p:cNvPicPr>
            <a:picLocks noChangeAspect="1"/>
          </p:cNvPicPr>
          <p:nvPr/>
        </p:nvPicPr>
        <p:blipFill>
          <a:blip r:embed="rId8" cstate="print">
            <a:lum/>
            <a:alphaModFix/>
          </a:blip>
          <a:srcRect/>
          <a:stretch>
            <a:fillRect/>
          </a:stretch>
        </p:blipFill>
        <p:spPr>
          <a:xfrm>
            <a:off x="6444360" y="4005000"/>
            <a:ext cx="2376000" cy="2144160"/>
          </a:xfrm>
          <a:prstGeom prst="rect">
            <a:avLst/>
          </a:prstGeom>
          <a:noFill/>
          <a:ln w="38160">
            <a:solidFill>
              <a:srgbClr val="000000"/>
            </a:solidFill>
            <a:prstDash val="solid"/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5004000" y="946800"/>
            <a:ext cx="3568320" cy="2478600"/>
          </a:xfrm>
          <a:prstGeom prst="rect">
            <a:avLst/>
          </a:prstGeom>
          <a:noFill/>
          <a:ln w="38160">
            <a:solidFill>
              <a:srgbClr val="000000"/>
            </a:solidFill>
            <a:prstDash val="solid"/>
            <a:miter/>
          </a:ln>
        </p:spPr>
      </p:pic>
      <p:pic>
        <p:nvPicPr>
          <p:cNvPr id="3" name="Picture 21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707400" y="3763440"/>
            <a:ext cx="3427920" cy="2706120"/>
          </a:xfrm>
          <a:prstGeom prst="rect">
            <a:avLst/>
          </a:prstGeom>
          <a:noFill/>
          <a:ln w="38160">
            <a:solidFill>
              <a:srgbClr val="000000"/>
            </a:solidFill>
            <a:prstDash val="solid"/>
            <a:miter/>
          </a:ln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707400" y="1001160"/>
            <a:ext cx="3427920" cy="2370240"/>
          </a:xfrm>
          <a:prstGeom prst="rect">
            <a:avLst/>
          </a:prstGeom>
          <a:noFill/>
          <a:ln w="38160">
            <a:solidFill>
              <a:srgbClr val="000000"/>
            </a:solidFill>
            <a:prstDash val="solid"/>
          </a:ln>
        </p:spPr>
      </p:pic>
      <p:sp>
        <p:nvSpPr>
          <p:cNvPr id="5" name="TextBox 5"/>
          <p:cNvSpPr/>
          <p:nvPr/>
        </p:nvSpPr>
        <p:spPr>
          <a:xfrm>
            <a:off x="1929599" y="25560"/>
            <a:ext cx="5184360" cy="76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44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Что лишнее?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lum/>
            <a:alphaModFix/>
          </a:blip>
          <a:srcRect/>
          <a:stretch>
            <a:fillRect/>
          </a:stretch>
        </p:blipFill>
        <p:spPr>
          <a:xfrm>
            <a:off x="5126759" y="3749400"/>
            <a:ext cx="3322799" cy="2720160"/>
          </a:xfrm>
          <a:prstGeom prst="rect">
            <a:avLst/>
          </a:prstGeom>
          <a:noFill/>
          <a:ln w="38160">
            <a:solidFill>
              <a:srgbClr val="000000"/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467640" y="3821039"/>
            <a:ext cx="3384000" cy="2631960"/>
          </a:xfrm>
          <a:prstGeom prst="rect">
            <a:avLst/>
          </a:prstGeom>
          <a:noFill/>
          <a:ln w="38160">
            <a:solidFill>
              <a:srgbClr val="000000"/>
            </a:solidFill>
            <a:prstDash val="solid"/>
            <a:miter/>
          </a:ln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5155200" y="3821039"/>
            <a:ext cx="3628800" cy="2631960"/>
          </a:xfrm>
          <a:prstGeom prst="rect">
            <a:avLst/>
          </a:prstGeom>
          <a:noFill/>
          <a:ln w="38160">
            <a:solidFill>
              <a:srgbClr val="000000"/>
            </a:solidFill>
            <a:prstDash val="solid"/>
          </a:ln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5155200" y="548640"/>
            <a:ext cx="3628800" cy="2626920"/>
          </a:xfrm>
          <a:prstGeom prst="rect">
            <a:avLst/>
          </a:prstGeom>
          <a:noFill/>
          <a:ln w="38160">
            <a:solidFill>
              <a:srgbClr val="000000"/>
            </a:solidFill>
            <a:prstDash val="solid"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lum/>
            <a:alphaModFix/>
          </a:blip>
          <a:srcRect/>
          <a:stretch>
            <a:fillRect/>
          </a:stretch>
        </p:blipFill>
        <p:spPr>
          <a:xfrm>
            <a:off x="594000" y="565920"/>
            <a:ext cx="3384000" cy="2626920"/>
          </a:xfrm>
          <a:prstGeom prst="rect">
            <a:avLst/>
          </a:prstGeom>
          <a:noFill/>
          <a:ln w="38160">
            <a:solidFill>
              <a:srgbClr val="000000"/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539640" y="419040"/>
            <a:ext cx="3671999" cy="2699640"/>
          </a:xfrm>
          <a:prstGeom prst="rect">
            <a:avLst/>
          </a:prstGeom>
          <a:noFill/>
          <a:ln w="38160">
            <a:solidFill>
              <a:srgbClr val="000000"/>
            </a:solidFill>
            <a:prstDash val="solid"/>
          </a:ln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5113080" y="419040"/>
            <a:ext cx="3636359" cy="2699640"/>
          </a:xfrm>
          <a:prstGeom prst="rect">
            <a:avLst/>
          </a:prstGeom>
          <a:noFill/>
          <a:ln w="38160">
            <a:solidFill>
              <a:srgbClr val="000000"/>
            </a:solidFill>
            <a:prstDash val="solid"/>
          </a:ln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5110920" y="3587400"/>
            <a:ext cx="3638519" cy="2699640"/>
          </a:xfrm>
          <a:prstGeom prst="rect">
            <a:avLst/>
          </a:prstGeom>
          <a:noFill/>
          <a:ln w="38160">
            <a:solidFill>
              <a:srgbClr val="000000"/>
            </a:solidFill>
            <a:prstDash val="solid"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6" cstate="print">
            <a:lum/>
            <a:alphaModFix/>
          </a:blip>
          <a:srcRect/>
          <a:stretch>
            <a:fillRect/>
          </a:stretch>
        </p:blipFill>
        <p:spPr>
          <a:xfrm>
            <a:off x="539640" y="3581279"/>
            <a:ext cx="3671999" cy="2699640"/>
          </a:xfrm>
          <a:prstGeom prst="rect">
            <a:avLst/>
          </a:prstGeom>
          <a:noFill/>
          <a:ln w="38160">
            <a:solidFill>
              <a:srgbClr val="000000"/>
            </a:solidFill>
            <a:prstDash val="solid"/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4946759" y="476640"/>
            <a:ext cx="3726000" cy="290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5009760" y="3789000"/>
            <a:ext cx="3600000" cy="2672640"/>
          </a:xfrm>
          <a:prstGeom prst="rect">
            <a:avLst/>
          </a:prstGeom>
          <a:noFill/>
          <a:ln w="38160">
            <a:solidFill>
              <a:srgbClr val="000000"/>
            </a:solidFill>
            <a:prstDash val="solid"/>
          </a:ln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899639" y="476640"/>
            <a:ext cx="3563640" cy="2808000"/>
          </a:xfrm>
          <a:prstGeom prst="rect">
            <a:avLst/>
          </a:prstGeom>
          <a:noFill/>
          <a:ln w="38160">
            <a:solidFill>
              <a:srgbClr val="000000"/>
            </a:solidFill>
            <a:prstDash val="solid"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6" cstate="print">
            <a:lum/>
            <a:alphaModFix/>
          </a:blip>
          <a:srcRect/>
          <a:stretch>
            <a:fillRect/>
          </a:stretch>
        </p:blipFill>
        <p:spPr>
          <a:xfrm>
            <a:off x="899639" y="3789000"/>
            <a:ext cx="3563640" cy="2672640"/>
          </a:xfrm>
          <a:prstGeom prst="rect">
            <a:avLst/>
          </a:prstGeom>
          <a:noFill/>
          <a:ln w="38160">
            <a:solidFill>
              <a:srgbClr val="000000"/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683640" y="620640"/>
            <a:ext cx="3600000" cy="2592000"/>
          </a:xfrm>
          <a:prstGeom prst="rect">
            <a:avLst/>
          </a:prstGeom>
          <a:noFill/>
          <a:ln w="38160">
            <a:solidFill>
              <a:srgbClr val="000000"/>
            </a:solidFill>
            <a:prstDash val="solid"/>
            <a:miter/>
          </a:ln>
        </p:spPr>
      </p:pic>
      <p:pic>
        <p:nvPicPr>
          <p:cNvPr id="3" name="Picture 20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683640" y="3616919"/>
            <a:ext cx="3600000" cy="2565360"/>
          </a:xfrm>
          <a:prstGeom prst="rect">
            <a:avLst/>
          </a:prstGeom>
          <a:noFill/>
          <a:ln w="38160">
            <a:solidFill>
              <a:srgbClr val="000000"/>
            </a:solidFill>
            <a:prstDash val="solid"/>
            <a:miter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5076000" y="620640"/>
            <a:ext cx="3384000" cy="2592000"/>
          </a:xfrm>
          <a:prstGeom prst="rect">
            <a:avLst/>
          </a:prstGeom>
          <a:noFill/>
          <a:ln w="38160">
            <a:solidFill>
              <a:srgbClr val="000000"/>
            </a:solidFill>
            <a:prstDash val="solid"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lum/>
            <a:alphaModFix/>
          </a:blip>
          <a:srcRect/>
          <a:stretch>
            <a:fillRect/>
          </a:stretch>
        </p:blipFill>
        <p:spPr>
          <a:xfrm>
            <a:off x="5076000" y="3465360"/>
            <a:ext cx="3384000" cy="2716920"/>
          </a:xfrm>
          <a:prstGeom prst="rect">
            <a:avLst/>
          </a:prstGeom>
          <a:noFill/>
          <a:ln w="38160">
            <a:solidFill>
              <a:srgbClr val="000000"/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8880" y="47520"/>
            <a:ext cx="6420960" cy="699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40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   Что делают из фруктов?</a:t>
            </a:r>
          </a:p>
        </p:txBody>
      </p:sp>
      <p:sp>
        <p:nvSpPr>
          <p:cNvPr id="3" name="Прямоугольник 3"/>
          <p:cNvSpPr/>
          <p:nvPr/>
        </p:nvSpPr>
        <p:spPr>
          <a:xfrm rot="10800000" flipV="1">
            <a:off x="1361520" y="1094399"/>
            <a:ext cx="6420960" cy="63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36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ВАРЕНЬЕ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79640" y="1768680"/>
            <a:ext cx="4392000" cy="232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5004000" y="1768680"/>
            <a:ext cx="3960000" cy="23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2267640" y="4293000"/>
            <a:ext cx="4320000" cy="2245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/>
          <p:nvPr/>
        </p:nvSpPr>
        <p:spPr>
          <a:xfrm>
            <a:off x="611640" y="260640"/>
            <a:ext cx="7776360" cy="913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54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сок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68040" y="1000440"/>
            <a:ext cx="9007200" cy="563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/>
          <p:nvPr/>
        </p:nvSpPr>
        <p:spPr>
          <a:xfrm>
            <a:off x="971640" y="620640"/>
            <a:ext cx="7056360" cy="699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40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Варят компот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95840" y="1339560"/>
            <a:ext cx="4752000" cy="36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932000" y="3333240"/>
            <a:ext cx="3875400" cy="3288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0" y="158040"/>
            <a:ext cx="9143640" cy="76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44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« Фрукты»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540720" y="927359"/>
            <a:ext cx="8062560" cy="5653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/>
          <p:nvPr/>
        </p:nvSpPr>
        <p:spPr>
          <a:xfrm>
            <a:off x="251640" y="0"/>
            <a:ext cx="8529120" cy="118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36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С фруктами пекут пироги и делают       торты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495000" y="1340640"/>
            <a:ext cx="4320000" cy="28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356000" y="3717000"/>
            <a:ext cx="4120560" cy="28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2187720" y="1538280"/>
            <a:ext cx="4766759" cy="377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6156000" y="5517360"/>
            <a:ext cx="2738880" cy="1340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/>
          <p:nvPr/>
        </p:nvSpPr>
        <p:spPr>
          <a:xfrm>
            <a:off x="467640" y="116640"/>
            <a:ext cx="7703640" cy="82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48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      Где растут фрукты?</a:t>
            </a:r>
          </a:p>
        </p:txBody>
      </p:sp>
      <p:pic>
        <p:nvPicPr>
          <p:cNvPr id="1026" name="Picture 2" descr="C:\Users\User\Desktop\92f0935c474e319e6ce4805bb1ff8d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942279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928160" y="260640"/>
            <a:ext cx="5285880" cy="503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2535120" y="5263559"/>
            <a:ext cx="4071600" cy="176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897920" y="692640"/>
            <a:ext cx="4824000" cy="46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1835640" y="5229360"/>
            <a:ext cx="4968360" cy="176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2713320" y="5301360"/>
            <a:ext cx="3547800" cy="1767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C:\Users\User\Desktop\320_fruit_wallpaper-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1092" y="580010"/>
            <a:ext cx="5352256" cy="401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2312640" y="764640"/>
            <a:ext cx="4365000" cy="43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2334960" y="5089679"/>
            <a:ext cx="4444560" cy="176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331640" y="836640"/>
            <a:ext cx="7030800" cy="41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2915640" y="4915080"/>
            <a:ext cx="3560400" cy="176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500119" y="456119"/>
            <a:ext cx="5904360" cy="4580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2699640" y="5031000"/>
            <a:ext cx="3504959" cy="176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6759B786869044AB591B7E98F8FA353" ma:contentTypeVersion="49" ma:contentTypeDescription="Создание документа." ma:contentTypeScope="" ma:versionID="62641ea091e5df03ec4aa4def3518145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D73C20-2EDC-488F-A2BC-E10079121C0E}"/>
</file>

<file path=customXml/itemProps2.xml><?xml version="1.0" encoding="utf-8"?>
<ds:datastoreItem xmlns:ds="http://schemas.openxmlformats.org/officeDocument/2006/customXml" ds:itemID="{4B939629-C132-4C7F-930E-96FC4671DB08}"/>
</file>

<file path=customXml/itemProps3.xml><?xml version="1.0" encoding="utf-8"?>
<ds:datastoreItem xmlns:ds="http://schemas.openxmlformats.org/officeDocument/2006/customXml" ds:itemID="{43A99922-32ED-4196-A144-1136228DEA58}"/>
</file>

<file path=customXml/itemProps4.xml><?xml version="1.0" encoding="utf-8"?>
<ds:datastoreItem xmlns:ds="http://schemas.openxmlformats.org/officeDocument/2006/customXml" ds:itemID="{1AC3EC6A-0C72-420E-A7C6-88AA14C6165B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</TotalTime>
  <Words>65</Words>
  <Application>Microsoft Office PowerPoint</Application>
  <PresentationFormat>Экран (4:3)</PresentationFormat>
  <Paragraphs>17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1653065</cp:lastModifiedBy>
  <cp:revision>2</cp:revision>
  <dcterms:modified xsi:type="dcterms:W3CDTF">2024-10-01T15:45:32Z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0x01010056759B786869044AB591B7E98F8FA353</vt:lpwstr>
  </property>
</Properties>
</file>