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58" r:id="rId7"/>
    <p:sldId id="267" r:id="rId8"/>
    <p:sldId id="260" r:id="rId9"/>
    <p:sldId id="261" r:id="rId10"/>
    <p:sldId id="262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375D-E4E2-4C64-968E-BFCEA33580E3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65313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« Рябинка»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Мастер класс на тему: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«Особенности организации детского экспериментирования»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22048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Выполнила: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Воспитатель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Московкина В.Б.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Шарья 2023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Опыт №3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Прозрачные сосуды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Пищевая сода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Жидкое мыло (или средство для мытья посуды)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Гуашь (пищевой краситель)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Вода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Лимонная кислота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181d0bed0bdd0b5d187d0bad0b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2476872" cy="2476872"/>
          </a:xfrm>
        </p:spPr>
      </p:pic>
      <p:pic>
        <p:nvPicPr>
          <p:cNvPr id="1028" name="Picture 4" descr="https://ya-webdesign.com/images/cloud-png-vector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556792"/>
            <a:ext cx="4104456" cy="2016224"/>
          </a:xfrm>
          <a:prstGeom prst="rect">
            <a:avLst/>
          </a:prstGeom>
          <a:noFill/>
        </p:spPr>
      </p:pic>
      <p:pic>
        <p:nvPicPr>
          <p:cNvPr id="1030" name="Picture 6" descr="https://www.freeiconspng.com/uploads/blue-clouds-background-png-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3381211" cy="1923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0904">
            <a:off x="6800111" y="-536811"/>
            <a:ext cx="2766880" cy="2773911"/>
          </a:xfrm>
          <a:prstGeom prst="rect">
            <a:avLst/>
          </a:prstGeom>
          <a:noFill/>
        </p:spPr>
      </p:pic>
      <p:pic>
        <p:nvPicPr>
          <p:cNvPr id="1028" name="Picture 4" descr="https://i.pinimg.com/originals/49/18/02/4918025320c5cbb6f416d42c0e48c5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64704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289451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6600CC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Детское экспериментирование</a:t>
            </a:r>
            <a:r>
              <a:rPr lang="ru-RU" dirty="0" smtClean="0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это особая форма поисковой деятельности  дошкольников, в которой проявляется собственная активность детей, направленная на получение новых сведений и новых знаний».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Н. Н. </a:t>
            </a:r>
            <a:r>
              <a:rPr lang="ru-RU" sz="2400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Поддьяков</a:t>
            </a:r>
            <a:endParaRPr lang="ru-RU" sz="24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Главные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достоинства метода экспериментирования в детском саду:</a:t>
            </a:r>
            <a:b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604448" cy="57332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Реальные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представления о различных сторонах изучаемого объекта.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Обогащение памяти, активизируются мыслительные процессы.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Развивается речь.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Накопление фонда умственных приемов и операций.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Самостоятельность,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целеполагание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Основные принципы познавательной деятельности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Эмоциональная вовлеченность взрослого в познавательную деятельность. 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Стимуляция любознательности ребенка. 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Передача инициативы от взрослого ребенку. 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Безоценочность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. 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Поддержка детской активности, исследовательского интереса и любопытства.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15212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процессе экспериментирования ребенку необходимо ответить на следующие вопросы: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47260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я это делаю?</a:t>
            </a:r>
          </a:p>
          <a:p>
            <a:pPr lvl="1"/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я это делаю именно так, а не иначе?</a:t>
            </a:r>
          </a:p>
          <a:p>
            <a:pPr lvl="1"/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я это делаю, что хочу узнать, что получилось в результате?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Структура детского экспериментирования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3285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  <a:tabLst>
                <a:tab pos="457200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постановка проблемы, которую необходимо разрешить;</a:t>
            </a:r>
          </a:p>
          <a:p>
            <a:pPr algn="ctr">
              <a:buNone/>
              <a:tabLst>
                <a:tab pos="457200" algn="l"/>
              </a:tabLst>
            </a:pPr>
            <a:endParaRPr lang="ru-RU" dirty="0" smtClean="0">
              <a:solidFill>
                <a:schemeClr val="tx2"/>
              </a:solidFill>
            </a:endParaRPr>
          </a:p>
          <a:p>
            <a:pPr algn="ctr">
              <a:buNone/>
              <a:tabLst>
                <a:tab pos="457200" algn="l"/>
              </a:tabLst>
            </a:pP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(что нужно сделать для решения проблемы);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выдвижение гипотез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(поиск возможных путей решения);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проверка гипотез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(сбор данных, реализация в действиях);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анализ полученного результата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   (подтвердилось – не подтвердилось);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формулирование выводов.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Правила поведения в лаборатории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8309" r="-904"/>
          <a:stretch>
            <a:fillRect/>
          </a:stretch>
        </p:blipFill>
        <p:spPr>
          <a:xfrm>
            <a:off x="467544" y="1268760"/>
            <a:ext cx="8229600" cy="499695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Опыт №1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Подкрашенная вода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Рафинированное  растительное масло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Блестки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Шипучие таблетки (например АЦЦ)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 descr="C:\Users\Artem\Desktop\отчет\P90204-112042.jpg"/>
          <p:cNvPicPr/>
          <p:nvPr/>
        </p:nvPicPr>
        <p:blipFill>
          <a:blip r:embed="rId3" cstate="print"/>
          <a:srcRect r="17261"/>
          <a:stretch>
            <a:fillRect/>
          </a:stretch>
        </p:blipFill>
        <p:spPr bwMode="auto">
          <a:xfrm>
            <a:off x="5364088" y="3717032"/>
            <a:ext cx="3240360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Опыт №2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Вода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Клей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Одноразовые тарелки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Краски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Кисточка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Одноразовые вилки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Лист бумаги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6759B786869044AB591B7E98F8FA353" ma:contentTypeVersion="49" ma:contentTypeDescription="Создание документа." ma:contentTypeScope="" ma:versionID="62641ea091e5df03ec4aa4def351814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CF68EA-73AA-4CA6-9CD5-61E6ACC1D3F1}"/>
</file>

<file path=customXml/itemProps2.xml><?xml version="1.0" encoding="utf-8"?>
<ds:datastoreItem xmlns:ds="http://schemas.openxmlformats.org/officeDocument/2006/customXml" ds:itemID="{79FA58B2-9B74-43DD-870F-CAA49C371C30}"/>
</file>

<file path=customXml/itemProps3.xml><?xml version="1.0" encoding="utf-8"?>
<ds:datastoreItem xmlns:ds="http://schemas.openxmlformats.org/officeDocument/2006/customXml" ds:itemID="{329AB093-7944-4BCB-9F6F-397F147CDBB6}"/>
</file>

<file path=customXml/itemProps4.xml><?xml version="1.0" encoding="utf-8"?>
<ds:datastoreItem xmlns:ds="http://schemas.openxmlformats.org/officeDocument/2006/customXml" ds:itemID="{A84CC1FA-E725-4178-8163-2973685B6432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223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Муниципальное бюджетное дошкольное образовательное учреждение  «Детский сад №12 « Рябинка»        Мастер класс на тему:  «Особенности организации детского экспериментирования»      </vt:lpstr>
      <vt:lpstr>Слайд 2</vt:lpstr>
      <vt:lpstr> Главные достоинства метода экспериментирования в детском саду: </vt:lpstr>
      <vt:lpstr>Основные принципы познавательной деятельности</vt:lpstr>
      <vt:lpstr> В процессе экспериментирования ребенку необходимо ответить на следующие вопросы: </vt:lpstr>
      <vt:lpstr> Структура детского экспериментирования </vt:lpstr>
      <vt:lpstr>Правила поведения в лаборатории</vt:lpstr>
      <vt:lpstr>Опыт №1</vt:lpstr>
      <vt:lpstr>Опыт №2</vt:lpstr>
      <vt:lpstr>Опыт №3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</dc:title>
  <dc:creator>Татьяна</dc:creator>
  <cp:lastModifiedBy>1653065</cp:lastModifiedBy>
  <cp:revision>25</cp:revision>
  <dcterms:created xsi:type="dcterms:W3CDTF">2019-04-02T15:52:01Z</dcterms:created>
  <dcterms:modified xsi:type="dcterms:W3CDTF">2024-10-01T16:54:59Z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0x01010056759B786869044AB591B7E98F8FA353</vt:lpwstr>
  </property>
</Properties>
</file>