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58" r:id="rId7"/>
    <p:sldId id="267" r:id="rId8"/>
    <p:sldId id="260" r:id="rId9"/>
    <p:sldId id="261" r:id="rId10"/>
    <p:sldId id="262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375D-E4E2-4C64-968E-BFCEA33580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C703-0DDB-409A-AD0C-5B58ABB24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653136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«Детский сад №12 « Рябинка»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Мастер - класс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 тему:</a:t>
            </a:r>
            <a:b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«Особенности организации детского экспериментирования»</a:t>
            </a:r>
            <a:b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20486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Выполнила: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Воспитатель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Московкина В.Б.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Шарья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Опыт 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Прозрачные сосуды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Пищевая сода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Жидкое мыло (или средство для мытья посуды)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Гуашь (пищевой краситель)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Вода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Лимонная кислота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181d0bed0bdd0b5d187d0bad0b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2476872" cy="2476872"/>
          </a:xfrm>
        </p:spPr>
      </p:pic>
      <p:pic>
        <p:nvPicPr>
          <p:cNvPr id="1028" name="Picture 4" descr="https://ya-webdesign.com/images/cloud-png-vector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4104456" cy="2016224"/>
          </a:xfrm>
          <a:prstGeom prst="rect">
            <a:avLst/>
          </a:prstGeom>
          <a:noFill/>
        </p:spPr>
      </p:pic>
      <p:pic>
        <p:nvPicPr>
          <p:cNvPr id="1030" name="Picture 6" descr="https://www.freeiconspng.com/uploads/blue-clouds-background-p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3381211" cy="192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0904">
            <a:off x="6800111" y="-536811"/>
            <a:ext cx="2766880" cy="2773911"/>
          </a:xfrm>
          <a:prstGeom prst="rect">
            <a:avLst/>
          </a:prstGeom>
          <a:noFill/>
        </p:spPr>
      </p:pic>
      <p:pic>
        <p:nvPicPr>
          <p:cNvPr id="1028" name="Picture 4" descr="https://i.pinimg.com/originals/49/18/02/4918025320c5cbb6f416d42c0e48c5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6600CC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Детское экспериментирование</a:t>
            </a:r>
            <a:r>
              <a:rPr lang="ru-RU" dirty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это особая форма поисковой деятельности  дошкольников, в которой проявляется собственная активность детей, направленная на получение новых сведений и новых знаний». </a:t>
            </a:r>
          </a:p>
          <a:p>
            <a:pPr algn="r">
              <a:buNone/>
            </a:pP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Н. Н. </a:t>
            </a:r>
            <a:r>
              <a:rPr lang="ru-RU" sz="24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Поддьяков</a:t>
            </a: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128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Главные достоинства метода экспериментирования в детском саду:</a:t>
            </a:r>
            <a:br>
              <a:rPr lang="ru-RU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604448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Реальные представления о различных сторонах изучаемого объекта.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Обогащение памяти, активизируются мыслительные процессы.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Развивается речь.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Накопление фонда умственных приемов и операций.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Самостоятельность,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целеполагание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Основные принципы познавательной деятельности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Эмоциональная вовлеченность взрослого в познавательную деятельность.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Стимуляция любознательности ребенка.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Передача инициативы от взрослого ребенку.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Безоценочность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Поддержка детской активности, исследовательского интереса и любопытства.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52128"/>
          </a:xfrm>
        </p:spPr>
        <p:txBody>
          <a:bodyPr>
            <a:normAutofit fontScale="90000"/>
          </a:bodyPr>
          <a:lstStyle/>
          <a:p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процессе экспериментирования ребенку необходимо ответить на следующие вопросы: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 это делаю?</a:t>
            </a:r>
          </a:p>
          <a:p>
            <a:pPr lvl="1"/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я это делаю именно так, а не иначе?</a:t>
            </a:r>
          </a:p>
          <a:p>
            <a:pPr lvl="1"/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я это делаю, что хочу узнать, что получилось в результате?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Структура детского экспериментирования</a:t>
            </a:r>
            <a:br>
              <a:rPr lang="ru-RU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 algn="ctr">
              <a:buNone/>
              <a:tabLst>
                <a:tab pos="457200" algn="l"/>
              </a:tabLst>
            </a:pP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  <a:tabLst>
                <a:tab pos="457200" algn="l"/>
              </a:tabLst>
            </a:pP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(что нужно сделать для решения проблемы);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выдвижение гипотез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(поиск возможных путей решения);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проверка гипотез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(сбор данных, реализация в действиях);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полученного результата 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        (подтвердилось – не подтвердилось);</a:t>
            </a:r>
          </a:p>
          <a:p>
            <a:pPr algn="ctr">
              <a:buNone/>
              <a:tabLst>
                <a:tab pos="457200" algn="l"/>
              </a:tabLst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формулирование выводов.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Правила поведения в лаборатории</a:t>
            </a: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309" r="-904"/>
          <a:stretch>
            <a:fillRect/>
          </a:stretch>
        </p:blipFill>
        <p:spPr>
          <a:xfrm>
            <a:off x="467544" y="1268760"/>
            <a:ext cx="8229600" cy="499695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Опыт №1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Подкрашенная вода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Рафинированное  растительное масло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Блестки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Шипучие таблетки (например АЦЦ)</a:t>
            </a:r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C:\Users\Artem\Desktop\отчет\P90204-112042.jpg"/>
          <p:cNvPicPr/>
          <p:nvPr/>
        </p:nvPicPr>
        <p:blipFill>
          <a:blip r:embed="rId3" cstate="print"/>
          <a:srcRect r="17261"/>
          <a:stretch>
            <a:fillRect/>
          </a:stretch>
        </p:blipFill>
        <p:spPr bwMode="auto">
          <a:xfrm>
            <a:off x="5364088" y="3717032"/>
            <a:ext cx="324036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Опыт №2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Вода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Клей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Одноразовые тарелки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Краски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Кисточка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Одноразовые вилки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Лист бумаги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0D7C73-0609-48D6-93D8-4A63FB34D8F3}"/>
</file>

<file path=customXml/itemProps2.xml><?xml version="1.0" encoding="utf-8"?>
<ds:datastoreItem xmlns:ds="http://schemas.openxmlformats.org/officeDocument/2006/customXml" ds:itemID="{7765B14F-1DBF-4CDC-BD79-A1AECC6E8EB2}"/>
</file>

<file path=customXml/itemProps3.xml><?xml version="1.0" encoding="utf-8"?>
<ds:datastoreItem xmlns:ds="http://schemas.openxmlformats.org/officeDocument/2006/customXml" ds:itemID="{9132D76F-EC62-4E37-8082-11B606CDA41A}"/>
</file>

<file path=customXml/itemProps4.xml><?xml version="1.0" encoding="utf-8"?>
<ds:datastoreItem xmlns:ds="http://schemas.openxmlformats.org/officeDocument/2006/customXml" ds:itemID="{0431B10C-CFE9-4816-9D37-296F7716A655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319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Тема Office</vt:lpstr>
      <vt:lpstr>    Муниципальное бюджетное дошкольное образовательное учреждение  «Детский сад №12 « Рябинка»        Мастер - класс на тему:  «Особенности организации детского экспериментирования»      </vt:lpstr>
      <vt:lpstr>Презентация PowerPoint</vt:lpstr>
      <vt:lpstr> Главные достоинства метода экспериментирования в детском саду: </vt:lpstr>
      <vt:lpstr>Основные принципы познавательной деятельности</vt:lpstr>
      <vt:lpstr> В процессе экспериментирования ребенку необходимо ответить на следующие вопросы: </vt:lpstr>
      <vt:lpstr> Структура детского экспериментирования </vt:lpstr>
      <vt:lpstr>Правила поведения в лаборатории</vt:lpstr>
      <vt:lpstr>Опыт №1</vt:lpstr>
      <vt:lpstr>Опыт №2</vt:lpstr>
      <vt:lpstr>Опыт №3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</dc:title>
  <dc:creator>Татьяна</dc:creator>
  <cp:lastModifiedBy>Пользователь</cp:lastModifiedBy>
  <cp:revision>26</cp:revision>
  <dcterms:created xsi:type="dcterms:W3CDTF">2019-04-02T15:52:01Z</dcterms:created>
  <dcterms:modified xsi:type="dcterms:W3CDTF">2024-10-09T10:44:12Z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