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FF99"/>
    <a:srgbClr val="FFCCFF"/>
    <a:srgbClr val="66FFFF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AA646-6D18-4FED-B534-46C4DF2AB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60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7766C-67F6-4003-A976-77A373FCC86E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B7E35-6212-4529-B4F0-ADCED17D6E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95536" y="4437112"/>
            <a:ext cx="2592288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2420888"/>
            <a:ext cx="2592288" cy="17281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940152" y="2492896"/>
            <a:ext cx="2592288" cy="18722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940152" y="764704"/>
            <a:ext cx="2664296" cy="13681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03848" y="764704"/>
            <a:ext cx="2664296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764704"/>
            <a:ext cx="2736304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ru-RU" sz="1400" b="1" smtClean="0"/>
              <a:t>                                                                                                                                                            </a:t>
            </a:r>
            <a:r>
              <a:rPr lang="ru-RU" sz="1400" b="1" dirty="0" smtClean="0"/>
              <a:t>ПРИЛОЖЕНИЕ №1</a:t>
            </a:r>
            <a:r>
              <a:rPr lang="ru-RU" sz="900" dirty="0" smtClean="0"/>
              <a:t/>
            </a:r>
            <a:br>
              <a:rPr lang="ru-RU" sz="900" dirty="0" smtClean="0"/>
            </a:br>
            <a:r>
              <a:rPr lang="ru-RU" sz="3200" dirty="0" smtClean="0"/>
              <a:t>Предметно-развивающая среда  </a:t>
            </a:r>
          </a:p>
        </p:txBody>
      </p:sp>
      <p:graphicFrame>
        <p:nvGraphicFramePr>
          <p:cNvPr id="104500" name="Group 52"/>
          <p:cNvGraphicFramePr>
            <a:graphicFrameLocks noGrp="1"/>
          </p:cNvGraphicFramePr>
          <p:nvPr>
            <p:ph idx="1"/>
          </p:nvPr>
        </p:nvGraphicFramePr>
        <p:xfrm>
          <a:off x="395536" y="787491"/>
          <a:ext cx="8229600" cy="594837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632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Центр движения: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Подвижные игры оздоровительной направленности.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Пластический этюд: «Я имею право».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Центр науки: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Организация выставки « Мы все такие разные, но все мы равны»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Рассказ- путешествие: «Откуда пришли права»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Организация выставки книг и картин по правам ребёнка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Центр математики: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Игра «Я знаю 10 имён мальчиков»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Игра «Я знаю 10 имён девочек»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Игра «Я знаю 10 названий городов»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Игра «Весёлый счёт» и «Я знаю 10 своих прав»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  <a:tr h="193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Центр книги: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Стихи о правах.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Пословицы и поговорки о правах.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Сказки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Выставка книг «Знакомим детей с правами»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Центр </a:t>
                      </a:r>
                      <a:r>
                        <a:rPr kumimoji="0" lang="ru-RU" sz="1200" b="1" i="1" u="sng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буквоведа</a:t>
                      </a:r>
                      <a:r>
                        <a:rPr kumimoji="0" lang="ru-RU" sz="1200" b="1" i="1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Создание медальонов  с начальной буквой имени ребёнка.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Звуковой анализ слов: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Право, жизнь, забота и т.д.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Игра « Слог да слог и будет слово, мы в игру сыграем снова»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ПРА-ВО;  ЗА-БО-ТА; и т.д.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Составление рассказов «Мои права».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3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Центр «Умелые ручки»: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Создание альбомов о своих правах.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Участие в аппликациях.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Вырезать и вклеить в альбом картинки (Права.).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u="sng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Центр искусства: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Раскрашивание раскрасок « Права маленького гражданина»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Рисование «Я знаю свои права»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Аппликация «Хоровод дружбы»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Центр игры: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Дидактические игры.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Серия игр на развитие чувства индивидуальности.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Серия игр на развития умения общаться.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Серия игр по основам правовых знаний.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Серия творческих игр: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Каждый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человек уникален и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ценен;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 Учимся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сотрудничать друг с другом.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33"/>
                    </a:solidFill>
                  </a:tcPr>
                </a:tc>
              </a:tr>
            </a:tbl>
          </a:graphicData>
        </a:graphic>
      </p:graphicFrame>
      <p:sp>
        <p:nvSpPr>
          <p:cNvPr id="16405" name="Oval 53"/>
          <p:cNvSpPr>
            <a:spLocks noChangeArrowheads="1"/>
          </p:cNvSpPr>
          <p:nvPr/>
        </p:nvSpPr>
        <p:spPr bwMode="auto">
          <a:xfrm>
            <a:off x="3419872" y="2996952"/>
            <a:ext cx="2089150" cy="10080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i="1" dirty="0">
                <a:solidFill>
                  <a:srgbClr val="FF0000"/>
                </a:solidFill>
              </a:rPr>
              <a:t>ПРАВОЗНАЙКА</a:t>
            </a:r>
          </a:p>
        </p:txBody>
      </p:sp>
      <p:sp>
        <p:nvSpPr>
          <p:cNvPr id="16406" name="Line 55"/>
          <p:cNvSpPr>
            <a:spLocks noChangeShapeType="1"/>
          </p:cNvSpPr>
          <p:nvPr/>
        </p:nvSpPr>
        <p:spPr bwMode="auto">
          <a:xfrm flipH="1">
            <a:off x="3131840" y="3501008"/>
            <a:ext cx="21565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7" name="Line 56"/>
          <p:cNvSpPr>
            <a:spLocks noChangeShapeType="1"/>
          </p:cNvSpPr>
          <p:nvPr/>
        </p:nvSpPr>
        <p:spPr bwMode="auto">
          <a:xfrm>
            <a:off x="4499992" y="4005064"/>
            <a:ext cx="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8" name="Line 57"/>
          <p:cNvSpPr>
            <a:spLocks noChangeShapeType="1"/>
          </p:cNvSpPr>
          <p:nvPr/>
        </p:nvSpPr>
        <p:spPr bwMode="auto">
          <a:xfrm flipV="1">
            <a:off x="4427984" y="2420888"/>
            <a:ext cx="0" cy="504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09" name="Line 58"/>
          <p:cNvSpPr>
            <a:spLocks noChangeShapeType="1"/>
          </p:cNvSpPr>
          <p:nvPr/>
        </p:nvSpPr>
        <p:spPr bwMode="auto">
          <a:xfrm flipV="1">
            <a:off x="5508105" y="3501008"/>
            <a:ext cx="3600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10" name="Line 59"/>
          <p:cNvSpPr>
            <a:spLocks noChangeShapeType="1"/>
          </p:cNvSpPr>
          <p:nvPr/>
        </p:nvSpPr>
        <p:spPr bwMode="auto">
          <a:xfrm flipH="1" flipV="1">
            <a:off x="3131840" y="2420888"/>
            <a:ext cx="648072" cy="6480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11" name="Line 60"/>
          <p:cNvSpPr>
            <a:spLocks noChangeShapeType="1"/>
          </p:cNvSpPr>
          <p:nvPr/>
        </p:nvSpPr>
        <p:spPr bwMode="auto">
          <a:xfrm flipV="1">
            <a:off x="5148064" y="2420888"/>
            <a:ext cx="720080" cy="6491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12" name="Line 61"/>
          <p:cNvSpPr>
            <a:spLocks noChangeShapeType="1"/>
          </p:cNvSpPr>
          <p:nvPr/>
        </p:nvSpPr>
        <p:spPr bwMode="auto">
          <a:xfrm flipH="1">
            <a:off x="3203847" y="3933056"/>
            <a:ext cx="648072" cy="432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413" name="Line 64"/>
          <p:cNvSpPr>
            <a:spLocks noChangeShapeType="1"/>
          </p:cNvSpPr>
          <p:nvPr/>
        </p:nvSpPr>
        <p:spPr bwMode="auto">
          <a:xfrm>
            <a:off x="5292725" y="3860801"/>
            <a:ext cx="575419" cy="5043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60000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6759B786869044AB591B7E98F8FA353" ma:contentTypeVersion="49" ma:contentTypeDescription="Создание документа." ma:contentTypeScope="" ma:versionID="62641ea091e5df03ec4aa4def351814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AWJJH2MPE6E2-1889634349-1030</_dlc_DocId>
    <_dlc_DocIdUrl xmlns="4a252ca3-5a62-4c1c-90a6-29f4710e47f8">
      <Url>http://edu-sps.koiro.local/Sharya/ds12/_layouts/15/DocIdRedir.aspx?ID=AWJJH2MPE6E2-1889634349-1030</Url>
      <Description>AWJJH2MPE6E2-1889634349-1030</Description>
    </_dlc_DocIdUrl>
  </documentManagement>
</p:properties>
</file>

<file path=customXml/itemProps1.xml><?xml version="1.0" encoding="utf-8"?>
<ds:datastoreItem xmlns:ds="http://schemas.openxmlformats.org/officeDocument/2006/customXml" ds:itemID="{442BED8A-5C10-4CD2-8C41-F2B9D7B82A2A}"/>
</file>

<file path=customXml/itemProps2.xml><?xml version="1.0" encoding="utf-8"?>
<ds:datastoreItem xmlns:ds="http://schemas.openxmlformats.org/officeDocument/2006/customXml" ds:itemID="{FAF583D0-258A-4E77-A0B3-3FB6DF639496}"/>
</file>

<file path=customXml/itemProps3.xml><?xml version="1.0" encoding="utf-8"?>
<ds:datastoreItem xmlns:ds="http://schemas.openxmlformats.org/officeDocument/2006/customXml" ds:itemID="{2BAFCAD6-D46C-40FD-B25D-E652DD77A4DE}"/>
</file>

<file path=customXml/itemProps4.xml><?xml version="1.0" encoding="utf-8"?>
<ds:datastoreItem xmlns:ds="http://schemas.openxmlformats.org/officeDocument/2006/customXml" ds:itemID="{03ACC2F1-FDEA-43D0-8282-BD12C8497730}"/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259</Words>
  <Application>Microsoft Office PowerPoint</Application>
  <PresentationFormat>Экран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                                                                                                                                                 ПРИЛОЖЕНИЕ №1 Предметно-развивающая среда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Предметно-развивающая среда </dc:title>
  <dc:creator>SamLab.ws</dc:creator>
  <cp:lastModifiedBy>SamLab.ws</cp:lastModifiedBy>
  <cp:revision>10</cp:revision>
  <dcterms:created xsi:type="dcterms:W3CDTF">2014-03-08T13:30:26Z</dcterms:created>
  <dcterms:modified xsi:type="dcterms:W3CDTF">2014-03-19T13:30:58Z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0x01010056759B786869044AB591B7E98F8FA353</vt:lpwstr>
  </property>
  <property fmtid="{D5CDD505-2E9C-101B-9397-08002B2CF9AE}" pid="3" name="_dlc_DocIdItemGuid">
    <vt:lpwstr>10ee2ee0-93c0-448e-9ab2-7a6530b3aa20</vt:lpwstr>
  </property>
</Properties>
</file>