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63" r:id="rId6"/>
    <p:sldId id="266" r:id="rId7"/>
    <p:sldId id="265" r:id="rId8"/>
    <p:sldId id="264" r:id="rId9"/>
    <p:sldId id="262" r:id="rId10"/>
    <p:sldId id="257" r:id="rId11"/>
    <p:sldId id="258" r:id="rId12"/>
    <p:sldId id="259" r:id="rId13"/>
    <p:sldId id="260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31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817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4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1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8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1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65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318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71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94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4039D-E183-4A62-8529-801ADDDCA66D}" type="datetimeFigureOut">
              <a:rPr lang="ru-RU" smtClean="0"/>
              <a:t>22.12.2017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9A956-AA9A-42A7-AD43-FA97CBDEA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72" y="4502369"/>
            <a:ext cx="4773636" cy="235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353" y="2728618"/>
            <a:ext cx="103811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КОНКУРС РИСУНКОВ</a:t>
            </a:r>
          </a:p>
          <a:p>
            <a:pPr algn="ctr"/>
            <a:r>
              <a:rPr lang="ru-RU" sz="7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«МАМИН ШТУРМАН»</a:t>
            </a:r>
            <a:endParaRPr lang="ru-RU" sz="7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78" y="348785"/>
            <a:ext cx="8882642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63789" y="-692339"/>
            <a:ext cx="5648198" cy="932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Иван Смирнов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(подготовительная к школе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9" name="Picture 2" descr="Картинки по запросу смешарики пдд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845" y="3454367"/>
            <a:ext cx="2702981" cy="3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8" y="358434"/>
            <a:ext cx="2154041" cy="21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9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1580" y="-751491"/>
            <a:ext cx="5209140" cy="928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63081"/>
            <a:ext cx="34194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София </a:t>
            </a:r>
            <a:r>
              <a:rPr lang="ru-R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Стругалева</a:t>
            </a:r>
            <a:endParaRPr lang="ru-RU" sz="4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(подготовительная к школе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2050" name="Picture 2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8532" y="3953042"/>
            <a:ext cx="2638935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Маргарита Смирнова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(подготовительная к школе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6556" y="-649928"/>
            <a:ext cx="5193799" cy="9153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Картинки по запросу смешарики пдд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20" y="3429001"/>
            <a:ext cx="2702981" cy="3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957" y="574446"/>
            <a:ext cx="18637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Анна </a:t>
            </a:r>
            <a:r>
              <a:rPr lang="ru-R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Игнашова</a:t>
            </a:r>
            <a:endParaRPr lang="ru-RU" sz="4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(подготовительная к школе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"/>
          <a:stretch/>
        </p:blipFill>
        <p:spPr bwMode="auto">
          <a:xfrm rot="5400000">
            <a:off x="3163970" y="-760357"/>
            <a:ext cx="5371003" cy="929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8" y="358434"/>
            <a:ext cx="2154041" cy="21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8532" y="3953042"/>
            <a:ext cx="2638935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77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София Смирнова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(подготовительная к школе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04984" y="-773445"/>
            <a:ext cx="5356209" cy="923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Картинки по запросу смешарики пдд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509" y="3406889"/>
            <a:ext cx="2702981" cy="3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63081"/>
            <a:ext cx="34194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90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Даниил </a:t>
            </a:r>
            <a:r>
              <a:rPr lang="ru-R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Кадников</a:t>
            </a:r>
            <a:endParaRPr lang="ru-RU" sz="4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(средняя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6134" y="-637890"/>
            <a:ext cx="5415924" cy="906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63081"/>
            <a:ext cx="34194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8532" y="3953042"/>
            <a:ext cx="2638935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28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Егор и Ульяна </a:t>
            </a:r>
            <a:r>
              <a:rPr lang="ru-R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Жереховы</a:t>
            </a:r>
            <a:endParaRPr lang="ru-RU" sz="4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(средняя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97421" y="-385368"/>
            <a:ext cx="5454796" cy="860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Картинки по запросу смешарики пдд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878" y="3406890"/>
            <a:ext cx="2702981" cy="3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52" y="211666"/>
            <a:ext cx="2154041" cy="21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1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Илья Груздев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(средняя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1477" y="-743956"/>
            <a:ext cx="5374112" cy="923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8532" y="3953042"/>
            <a:ext cx="2638935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6" y="672386"/>
            <a:ext cx="2465295" cy="12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93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Виктория </a:t>
            </a:r>
            <a:r>
              <a:rPr lang="ru-R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Чесновская</a:t>
            </a:r>
            <a:endParaRPr lang="ru-RU" sz="4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(старшая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58200" y="-602756"/>
            <a:ext cx="5475601" cy="9144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Картинки по запросу смешарики пдд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509" y="3429001"/>
            <a:ext cx="2702981" cy="3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артинки по запросу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957" y="574446"/>
            <a:ext cx="18637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6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1961" y="-750083"/>
            <a:ext cx="5383547" cy="9348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Захар Золотарев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(старшая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30" name="Picture 6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63081"/>
            <a:ext cx="34194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3735" y="3759980"/>
            <a:ext cx="2638935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4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Екатерина Семина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(старшая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22540" y="-803231"/>
            <a:ext cx="5354178" cy="9336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Картинки по запросу смешарики пдд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363" y="3343703"/>
            <a:ext cx="2702981" cy="3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1" y="324939"/>
            <a:ext cx="2154041" cy="21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1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Валерия </a:t>
            </a:r>
            <a:r>
              <a:rPr lang="ru-RU" sz="4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Толстоброва</a:t>
            </a:r>
            <a:endParaRPr lang="ru-RU" sz="4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(старшая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14650" y="-560688"/>
            <a:ext cx="5279238" cy="9027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Картинки по запросу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957" y="574446"/>
            <a:ext cx="186372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8532" y="3953042"/>
            <a:ext cx="2638935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3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Картинки по запросу фоны зелены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142" y="203166"/>
            <a:ext cx="102466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Маргарита Смирнова</a:t>
            </a:r>
          </a:p>
          <a:p>
            <a:pPr algn="ctr"/>
            <a:r>
              <a:rPr lang="ru-RU" dirty="0" smtClean="0">
                <a:latin typeface="Georgia" panose="02040502050405020303" pitchFamily="18" charset="0"/>
              </a:rPr>
              <a:t>(старшая группа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09283" y="-588880"/>
            <a:ext cx="5441742" cy="906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663081"/>
            <a:ext cx="341947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артинки по запросу картинки по пдд пнг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8532" y="3953042"/>
            <a:ext cx="2638935" cy="2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6759B786869044AB591B7E98F8FA353" ma:contentTypeVersion="49" ma:contentTypeDescription="Создание документа." ma:contentTypeScope="" ma:versionID="62641ea091e5df03ec4aa4def351814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AWJJH2MPE6E2-1889634349-1165</_dlc_DocId>
    <_dlc_DocIdUrl xmlns="4a252ca3-5a62-4c1c-90a6-29f4710e47f8">
      <Url>http://xn--44-6kcadhwnl3cfdx.xn--p1ai/Sharya/ds12/_layouts/15/DocIdRedir.aspx?ID=AWJJH2MPE6E2-1889634349-1165</Url>
      <Description>AWJJH2MPE6E2-1889634349-1165</Description>
    </_dlc_DocIdUrl>
  </documentManagement>
</p:properties>
</file>

<file path=customXml/itemProps1.xml><?xml version="1.0" encoding="utf-8"?>
<ds:datastoreItem xmlns:ds="http://schemas.openxmlformats.org/officeDocument/2006/customXml" ds:itemID="{3C3FC102-8C11-451E-BF36-49A06F30F32E}"/>
</file>

<file path=customXml/itemProps2.xml><?xml version="1.0" encoding="utf-8"?>
<ds:datastoreItem xmlns:ds="http://schemas.openxmlformats.org/officeDocument/2006/customXml" ds:itemID="{EC89935C-ADCE-4463-91E5-32FBEDDEDE38}"/>
</file>

<file path=customXml/itemProps3.xml><?xml version="1.0" encoding="utf-8"?>
<ds:datastoreItem xmlns:ds="http://schemas.openxmlformats.org/officeDocument/2006/customXml" ds:itemID="{F9AB31FB-15E0-4481-A775-6DDD598FE782}"/>
</file>

<file path=customXml/itemProps4.xml><?xml version="1.0" encoding="utf-8"?>
<ds:datastoreItem xmlns:ds="http://schemas.openxmlformats.org/officeDocument/2006/customXml" ds:itemID="{4C8F6A70-0ECA-47A7-BFA3-56E3A338FB06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96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2017-12-22T06:37:19Z</dcterms:created>
  <dcterms:modified xsi:type="dcterms:W3CDTF">2017-12-22T07:12:33Z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0x01010056759B786869044AB591B7E98F8FA353</vt:lpwstr>
  </property>
  <property fmtid="{D5CDD505-2E9C-101B-9397-08002B2CF9AE}" pid="3" name="_dlc_DocIdItemGuid">
    <vt:lpwstr>b3291bfe-c8f2-4872-b461-ceece1f2f716</vt:lpwstr>
  </property>
</Properties>
</file>